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452" r:id="rId3"/>
    <p:sldId id="432" r:id="rId4"/>
    <p:sldId id="445" r:id="rId5"/>
    <p:sldId id="274" r:id="rId6"/>
    <p:sldId id="446" r:id="rId7"/>
    <p:sldId id="426" r:id="rId8"/>
    <p:sldId id="435" r:id="rId9"/>
    <p:sldId id="377" r:id="rId10"/>
    <p:sldId id="447" r:id="rId11"/>
    <p:sldId id="290" r:id="rId12"/>
    <p:sldId id="448" r:id="rId13"/>
    <p:sldId id="285" r:id="rId14"/>
    <p:sldId id="450" r:id="rId15"/>
    <p:sldId id="425" r:id="rId16"/>
    <p:sldId id="439" r:id="rId17"/>
    <p:sldId id="300" r:id="rId18"/>
    <p:sldId id="453" r:id="rId19"/>
    <p:sldId id="454" r:id="rId20"/>
    <p:sldId id="455" r:id="rId21"/>
    <p:sldId id="456" r:id="rId2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C000"/>
    <a:srgbClr val="5B9BD5"/>
    <a:srgbClr val="4472C4"/>
    <a:srgbClr val="FFE396"/>
    <a:srgbClr val="969697"/>
    <a:srgbClr val="538CC0"/>
    <a:srgbClr val="4069B3"/>
    <a:srgbClr val="E8B004"/>
    <a:srgbClr val="DB7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897" autoAdjust="0"/>
  </p:normalViewPr>
  <p:slideViewPr>
    <p:cSldViewPr snapToGrid="0">
      <p:cViewPr>
        <p:scale>
          <a:sx n="25" d="100"/>
          <a:sy n="25" d="100"/>
        </p:scale>
        <p:origin x="1482" y="8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image" Target="../media/image28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image" Target="../media/image3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image" Target="../media/image28.jp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image" Target="../media/image3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0984DE-E629-42B3-8AC5-513DE5B430BE}" type="doc">
      <dgm:prSet loTypeId="urn:microsoft.com/office/officeart/2005/8/layout/venn1" loCatId="relationship" qsTypeId="urn:microsoft.com/office/officeart/2005/8/quickstyle/simple4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B37639B6-B010-4610-BC9E-0693FB606192}">
      <dgm:prSet/>
      <dgm:spPr/>
      <dgm:t>
        <a:bodyPr/>
        <a:lstStyle/>
        <a:p>
          <a:pPr rtl="0"/>
          <a:r>
            <a:rPr lang="en-US" dirty="0">
              <a:latin typeface="Eras Demi ITC" panose="020B0805030504020804" pitchFamily="34" charset="0"/>
            </a:rPr>
            <a:t>C/C++</a:t>
          </a:r>
        </a:p>
      </dgm:t>
    </dgm:pt>
    <dgm:pt modelId="{978B1E94-2C40-4657-B573-C539C9C30362}" type="parTrans" cxnId="{2F64B36B-0982-4EB7-A07C-8A82521D9356}">
      <dgm:prSet/>
      <dgm:spPr/>
      <dgm:t>
        <a:bodyPr/>
        <a:lstStyle/>
        <a:p>
          <a:endParaRPr lang="en-US"/>
        </a:p>
      </dgm:t>
    </dgm:pt>
    <dgm:pt modelId="{4788202F-7564-4DF2-93B9-C1748B1CED39}" type="sibTrans" cxnId="{2F64B36B-0982-4EB7-A07C-8A82521D9356}">
      <dgm:prSet/>
      <dgm:spPr/>
      <dgm:t>
        <a:bodyPr/>
        <a:lstStyle/>
        <a:p>
          <a:endParaRPr lang="en-US"/>
        </a:p>
      </dgm:t>
    </dgm:pt>
    <dgm:pt modelId="{D83619BB-37A0-43BC-B773-6173EABF21C0}">
      <dgm:prSet/>
      <dgm:spPr/>
      <dgm:t>
        <a:bodyPr/>
        <a:lstStyle/>
        <a:p>
          <a:pPr rtl="0"/>
          <a:r>
            <a:rPr lang="en-US" dirty="0">
              <a:latin typeface="Eras Demi ITC" panose="020B0805030504020804" pitchFamily="34" charset="0"/>
            </a:rPr>
            <a:t>Java</a:t>
          </a:r>
        </a:p>
      </dgm:t>
    </dgm:pt>
    <dgm:pt modelId="{6F7839C3-1D81-4DAB-95AA-474E08C333F7}" type="parTrans" cxnId="{853F5C7D-A4A2-4018-A338-B323C5240FA0}">
      <dgm:prSet/>
      <dgm:spPr/>
      <dgm:t>
        <a:bodyPr/>
        <a:lstStyle/>
        <a:p>
          <a:endParaRPr lang="en-US"/>
        </a:p>
      </dgm:t>
    </dgm:pt>
    <dgm:pt modelId="{84DA25A1-A934-4F82-A259-557BC84400F8}" type="sibTrans" cxnId="{853F5C7D-A4A2-4018-A338-B323C5240FA0}">
      <dgm:prSet/>
      <dgm:spPr/>
      <dgm:t>
        <a:bodyPr/>
        <a:lstStyle/>
        <a:p>
          <a:endParaRPr lang="en-US"/>
        </a:p>
      </dgm:t>
    </dgm:pt>
    <dgm:pt modelId="{11432970-7DDD-46F4-96FF-885FB860262B}">
      <dgm:prSet/>
      <dgm:spPr/>
      <dgm:t>
        <a:bodyPr/>
        <a:lstStyle/>
        <a:p>
          <a:pPr rtl="0"/>
          <a:r>
            <a:rPr lang="en-US" dirty="0">
              <a:latin typeface="Eras Demi ITC" panose="020B0805030504020804" pitchFamily="34" charset="0"/>
            </a:rPr>
            <a:t>JavaScript</a:t>
          </a:r>
        </a:p>
      </dgm:t>
    </dgm:pt>
    <dgm:pt modelId="{ADBDBEDD-2458-4146-86BA-47D327DB75C0}" type="parTrans" cxnId="{F4574F3F-5071-4BBE-81F1-79F4CEF0C52F}">
      <dgm:prSet/>
      <dgm:spPr/>
      <dgm:t>
        <a:bodyPr/>
        <a:lstStyle/>
        <a:p>
          <a:endParaRPr lang="en-US"/>
        </a:p>
      </dgm:t>
    </dgm:pt>
    <dgm:pt modelId="{13581B0E-18F8-446F-B349-D283859DBCB8}" type="sibTrans" cxnId="{F4574F3F-5071-4BBE-81F1-79F4CEF0C52F}">
      <dgm:prSet/>
      <dgm:spPr/>
      <dgm:t>
        <a:bodyPr/>
        <a:lstStyle/>
        <a:p>
          <a:endParaRPr lang="en-US"/>
        </a:p>
      </dgm:t>
    </dgm:pt>
    <dgm:pt modelId="{6886104A-5366-44E4-8AD0-79D7A8ED19D1}">
      <dgm:prSet/>
      <dgm:spPr/>
      <dgm:t>
        <a:bodyPr/>
        <a:lstStyle/>
        <a:p>
          <a:pPr rtl="0"/>
          <a:r>
            <a:rPr lang="en-US" dirty="0">
              <a:latin typeface="Eras Demi ITC" panose="020B0805030504020804" pitchFamily="34" charset="0"/>
            </a:rPr>
            <a:t>Python</a:t>
          </a:r>
        </a:p>
      </dgm:t>
    </dgm:pt>
    <dgm:pt modelId="{0F6DB19D-3064-4A48-94C6-847026801761}" type="parTrans" cxnId="{06BE9CAA-24C0-4A31-A425-3D3F2432A9CE}">
      <dgm:prSet/>
      <dgm:spPr/>
      <dgm:t>
        <a:bodyPr/>
        <a:lstStyle/>
        <a:p>
          <a:endParaRPr lang="en-US"/>
        </a:p>
      </dgm:t>
    </dgm:pt>
    <dgm:pt modelId="{E7BF6824-7A4D-4220-A617-8ECF7BE31F19}" type="sibTrans" cxnId="{06BE9CAA-24C0-4A31-A425-3D3F2432A9CE}">
      <dgm:prSet/>
      <dgm:spPr/>
      <dgm:t>
        <a:bodyPr/>
        <a:lstStyle/>
        <a:p>
          <a:endParaRPr lang="en-US"/>
        </a:p>
      </dgm:t>
    </dgm:pt>
    <dgm:pt modelId="{278FE44D-3571-4679-B0F3-0B78FEFC1C2A}">
      <dgm:prSet/>
      <dgm:spPr/>
      <dgm:t>
        <a:bodyPr/>
        <a:lstStyle/>
        <a:p>
          <a:pPr rtl="0"/>
          <a:r>
            <a:rPr lang="en-US" dirty="0">
              <a:latin typeface="Eras Demi ITC" panose="020B0805030504020804" pitchFamily="34" charset="0"/>
            </a:rPr>
            <a:t>Assembly</a:t>
          </a:r>
        </a:p>
      </dgm:t>
    </dgm:pt>
    <dgm:pt modelId="{C3093E7C-7700-49BA-8452-6C145D837C30}" type="parTrans" cxnId="{DD5D0724-9C92-4D21-B67E-98C16DC77F02}">
      <dgm:prSet/>
      <dgm:spPr/>
      <dgm:t>
        <a:bodyPr/>
        <a:lstStyle/>
        <a:p>
          <a:endParaRPr lang="en-US"/>
        </a:p>
      </dgm:t>
    </dgm:pt>
    <dgm:pt modelId="{D83E1316-1754-4CB0-B60D-0D68BB2589BD}" type="sibTrans" cxnId="{DD5D0724-9C92-4D21-B67E-98C16DC77F02}">
      <dgm:prSet/>
      <dgm:spPr/>
      <dgm:t>
        <a:bodyPr/>
        <a:lstStyle/>
        <a:p>
          <a:endParaRPr lang="en-US"/>
        </a:p>
      </dgm:t>
    </dgm:pt>
    <dgm:pt modelId="{327B2273-A839-4EF2-B462-8411766DF8A6}">
      <dgm:prSet/>
      <dgm:spPr/>
      <dgm:t>
        <a:bodyPr/>
        <a:lstStyle/>
        <a:p>
          <a:pPr rtl="0"/>
          <a:r>
            <a:rPr lang="en-US" dirty="0">
              <a:latin typeface="Eras Demi ITC" panose="020B0805030504020804" pitchFamily="34" charset="0"/>
            </a:rPr>
            <a:t>Forth</a:t>
          </a:r>
        </a:p>
      </dgm:t>
    </dgm:pt>
    <dgm:pt modelId="{5235C121-0A33-4EAF-BC00-FA0776681CCF}" type="parTrans" cxnId="{A89F45F8-362C-4BFC-97CD-3BB63681989D}">
      <dgm:prSet/>
      <dgm:spPr/>
      <dgm:t>
        <a:bodyPr/>
        <a:lstStyle/>
        <a:p>
          <a:endParaRPr lang="en-US"/>
        </a:p>
      </dgm:t>
    </dgm:pt>
    <dgm:pt modelId="{F9C13264-CE5D-4767-9C34-05DB47DE08AB}" type="sibTrans" cxnId="{A89F45F8-362C-4BFC-97CD-3BB63681989D}">
      <dgm:prSet/>
      <dgm:spPr/>
      <dgm:t>
        <a:bodyPr/>
        <a:lstStyle/>
        <a:p>
          <a:endParaRPr lang="en-US"/>
        </a:p>
      </dgm:t>
    </dgm:pt>
    <dgm:pt modelId="{3D29C697-F97C-4085-AECB-E1878DAB7246}" type="pres">
      <dgm:prSet presAssocID="{8B0984DE-E629-42B3-8AC5-513DE5B430BE}" presName="compositeShape" presStyleCnt="0">
        <dgm:presLayoutVars>
          <dgm:chMax val="7"/>
          <dgm:dir/>
          <dgm:resizeHandles val="exact"/>
        </dgm:presLayoutVars>
      </dgm:prSet>
      <dgm:spPr/>
    </dgm:pt>
    <dgm:pt modelId="{D1C38F3A-7957-4E91-B4FA-E99F3964854A}" type="pres">
      <dgm:prSet presAssocID="{B37639B6-B010-4610-BC9E-0693FB606192}" presName="circ1" presStyleLbl="vennNode1" presStyleIdx="0" presStyleCnt="6" custLinFactNeighborX="0"/>
      <dgm:spPr>
        <a:solidFill>
          <a:srgbClr val="FFE396"/>
        </a:solidFill>
      </dgm:spPr>
    </dgm:pt>
    <dgm:pt modelId="{4279D39D-0EC8-442E-AB2A-A5E92C68A306}" type="pres">
      <dgm:prSet presAssocID="{B37639B6-B010-4610-BC9E-0693FB60619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D1AD3F4-66B1-4B81-A2B5-E992BFAA936D}" type="pres">
      <dgm:prSet presAssocID="{D83619BB-37A0-43BC-B773-6173EABF21C0}" presName="circ2" presStyleLbl="vennNode1" presStyleIdx="1" presStyleCnt="6"/>
      <dgm:spPr/>
    </dgm:pt>
    <dgm:pt modelId="{0F193A88-C1EE-42E1-B490-FE9C04043974}" type="pres">
      <dgm:prSet presAssocID="{D83619BB-37A0-43BC-B773-6173EABF21C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6EEF6D1-7916-4F59-9997-9BA04F0FE147}" type="pres">
      <dgm:prSet presAssocID="{11432970-7DDD-46F4-96FF-885FB860262B}" presName="circ3" presStyleLbl="vennNode1" presStyleIdx="2" presStyleCnt="6"/>
      <dgm:spPr/>
    </dgm:pt>
    <dgm:pt modelId="{342C0D9F-5C2F-486D-B6E5-EC215D10A3EA}" type="pres">
      <dgm:prSet presAssocID="{11432970-7DDD-46F4-96FF-885FB860262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99DF469-9FCC-405C-A13D-ECF846B97E7E}" type="pres">
      <dgm:prSet presAssocID="{6886104A-5366-44E4-8AD0-79D7A8ED19D1}" presName="circ4" presStyleLbl="vennNode1" presStyleIdx="3" presStyleCnt="6"/>
      <dgm:spPr/>
    </dgm:pt>
    <dgm:pt modelId="{A4C0B667-77DA-4F6A-8E00-EDB7150FD3D8}" type="pres">
      <dgm:prSet presAssocID="{6886104A-5366-44E4-8AD0-79D7A8ED19D1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7C935D1-61FB-4B4F-956B-62C4454D96EC}" type="pres">
      <dgm:prSet presAssocID="{278FE44D-3571-4679-B0F3-0B78FEFC1C2A}" presName="circ5" presStyleLbl="vennNode1" presStyleIdx="4" presStyleCnt="6"/>
      <dgm:spPr/>
    </dgm:pt>
    <dgm:pt modelId="{09AC320B-8111-4BA9-AA6F-5681BD2A5B97}" type="pres">
      <dgm:prSet presAssocID="{278FE44D-3571-4679-B0F3-0B78FEFC1C2A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8B2039F-493B-4C22-9610-110DAE7AB2D9}" type="pres">
      <dgm:prSet presAssocID="{327B2273-A839-4EF2-B462-8411766DF8A6}" presName="circ6" presStyleLbl="vennNode1" presStyleIdx="5" presStyleCnt="6"/>
      <dgm:spPr/>
    </dgm:pt>
    <dgm:pt modelId="{8C77FAC1-1E8E-46F9-962C-3A83E2EC8A9E}" type="pres">
      <dgm:prSet presAssocID="{327B2273-A839-4EF2-B462-8411766DF8A6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0F7E31E-0FF3-4DAE-B5EF-9399CA08042E}" type="presOf" srcId="{B37639B6-B010-4610-BC9E-0693FB606192}" destId="{4279D39D-0EC8-442E-AB2A-A5E92C68A306}" srcOrd="0" destOrd="0" presId="urn:microsoft.com/office/officeart/2005/8/layout/venn1"/>
    <dgm:cxn modelId="{DD5D0724-9C92-4D21-B67E-98C16DC77F02}" srcId="{8B0984DE-E629-42B3-8AC5-513DE5B430BE}" destId="{278FE44D-3571-4679-B0F3-0B78FEFC1C2A}" srcOrd="4" destOrd="0" parTransId="{C3093E7C-7700-49BA-8452-6C145D837C30}" sibTransId="{D83E1316-1754-4CB0-B60D-0D68BB2589BD}"/>
    <dgm:cxn modelId="{F4574F3F-5071-4BBE-81F1-79F4CEF0C52F}" srcId="{8B0984DE-E629-42B3-8AC5-513DE5B430BE}" destId="{11432970-7DDD-46F4-96FF-885FB860262B}" srcOrd="2" destOrd="0" parTransId="{ADBDBEDD-2458-4146-86BA-47D327DB75C0}" sibTransId="{13581B0E-18F8-446F-B349-D283859DBCB8}"/>
    <dgm:cxn modelId="{BB98BF63-6CD3-40DD-83E3-D777FEC22687}" type="presOf" srcId="{11432970-7DDD-46F4-96FF-885FB860262B}" destId="{342C0D9F-5C2F-486D-B6E5-EC215D10A3EA}" srcOrd="0" destOrd="0" presId="urn:microsoft.com/office/officeart/2005/8/layout/venn1"/>
    <dgm:cxn modelId="{D7BB4644-2A9F-43E6-BB33-F6F6B01A067A}" type="presOf" srcId="{D83619BB-37A0-43BC-B773-6173EABF21C0}" destId="{0F193A88-C1EE-42E1-B490-FE9C04043974}" srcOrd="0" destOrd="0" presId="urn:microsoft.com/office/officeart/2005/8/layout/venn1"/>
    <dgm:cxn modelId="{2F64B36B-0982-4EB7-A07C-8A82521D9356}" srcId="{8B0984DE-E629-42B3-8AC5-513DE5B430BE}" destId="{B37639B6-B010-4610-BC9E-0693FB606192}" srcOrd="0" destOrd="0" parTransId="{978B1E94-2C40-4657-B573-C539C9C30362}" sibTransId="{4788202F-7564-4DF2-93B9-C1748B1CED39}"/>
    <dgm:cxn modelId="{4CFBAE4E-9B09-4B31-BDB3-F23F8D0BF4D2}" type="presOf" srcId="{8B0984DE-E629-42B3-8AC5-513DE5B430BE}" destId="{3D29C697-F97C-4085-AECB-E1878DAB7246}" srcOrd="0" destOrd="0" presId="urn:microsoft.com/office/officeart/2005/8/layout/venn1"/>
    <dgm:cxn modelId="{07197C53-CC6C-46C3-BAFE-94AB8A2262A7}" type="presOf" srcId="{327B2273-A839-4EF2-B462-8411766DF8A6}" destId="{8C77FAC1-1E8E-46F9-962C-3A83E2EC8A9E}" srcOrd="0" destOrd="0" presId="urn:microsoft.com/office/officeart/2005/8/layout/venn1"/>
    <dgm:cxn modelId="{853F5C7D-A4A2-4018-A338-B323C5240FA0}" srcId="{8B0984DE-E629-42B3-8AC5-513DE5B430BE}" destId="{D83619BB-37A0-43BC-B773-6173EABF21C0}" srcOrd="1" destOrd="0" parTransId="{6F7839C3-1D81-4DAB-95AA-474E08C333F7}" sibTransId="{84DA25A1-A934-4F82-A259-557BC84400F8}"/>
    <dgm:cxn modelId="{06BE9CAA-24C0-4A31-A425-3D3F2432A9CE}" srcId="{8B0984DE-E629-42B3-8AC5-513DE5B430BE}" destId="{6886104A-5366-44E4-8AD0-79D7A8ED19D1}" srcOrd="3" destOrd="0" parTransId="{0F6DB19D-3064-4A48-94C6-847026801761}" sibTransId="{E7BF6824-7A4D-4220-A617-8ECF7BE31F19}"/>
    <dgm:cxn modelId="{D806CFDF-AA8B-43F0-8BF9-C791284D797E}" type="presOf" srcId="{6886104A-5366-44E4-8AD0-79D7A8ED19D1}" destId="{A4C0B667-77DA-4F6A-8E00-EDB7150FD3D8}" srcOrd="0" destOrd="0" presId="urn:microsoft.com/office/officeart/2005/8/layout/venn1"/>
    <dgm:cxn modelId="{45873DE3-F1D1-4FF3-BBE2-BEF4A35EB62D}" type="presOf" srcId="{278FE44D-3571-4679-B0F3-0B78FEFC1C2A}" destId="{09AC320B-8111-4BA9-AA6F-5681BD2A5B97}" srcOrd="0" destOrd="0" presId="urn:microsoft.com/office/officeart/2005/8/layout/venn1"/>
    <dgm:cxn modelId="{A89F45F8-362C-4BFC-97CD-3BB63681989D}" srcId="{8B0984DE-E629-42B3-8AC5-513DE5B430BE}" destId="{327B2273-A839-4EF2-B462-8411766DF8A6}" srcOrd="5" destOrd="0" parTransId="{5235C121-0A33-4EAF-BC00-FA0776681CCF}" sibTransId="{F9C13264-CE5D-4767-9C34-05DB47DE08AB}"/>
    <dgm:cxn modelId="{0AC2E849-7835-4B32-838C-7EEDD78B0846}" type="presParOf" srcId="{3D29C697-F97C-4085-AECB-E1878DAB7246}" destId="{D1C38F3A-7957-4E91-B4FA-E99F3964854A}" srcOrd="0" destOrd="0" presId="urn:microsoft.com/office/officeart/2005/8/layout/venn1"/>
    <dgm:cxn modelId="{29484027-A054-441D-9D5C-598DF508FDFF}" type="presParOf" srcId="{3D29C697-F97C-4085-AECB-E1878DAB7246}" destId="{4279D39D-0EC8-442E-AB2A-A5E92C68A306}" srcOrd="1" destOrd="0" presId="urn:microsoft.com/office/officeart/2005/8/layout/venn1"/>
    <dgm:cxn modelId="{0253ABAB-7CB6-498E-855D-5A9AAC6357D2}" type="presParOf" srcId="{3D29C697-F97C-4085-AECB-E1878DAB7246}" destId="{5D1AD3F4-66B1-4B81-A2B5-E992BFAA936D}" srcOrd="2" destOrd="0" presId="urn:microsoft.com/office/officeart/2005/8/layout/venn1"/>
    <dgm:cxn modelId="{B8BA788F-974E-4ABF-B774-22F546D5CA13}" type="presParOf" srcId="{3D29C697-F97C-4085-AECB-E1878DAB7246}" destId="{0F193A88-C1EE-42E1-B490-FE9C04043974}" srcOrd="3" destOrd="0" presId="urn:microsoft.com/office/officeart/2005/8/layout/venn1"/>
    <dgm:cxn modelId="{6BAA7BDC-397E-43B5-8BDD-AA0EE9BD8B4E}" type="presParOf" srcId="{3D29C697-F97C-4085-AECB-E1878DAB7246}" destId="{66EEF6D1-7916-4F59-9997-9BA04F0FE147}" srcOrd="4" destOrd="0" presId="urn:microsoft.com/office/officeart/2005/8/layout/venn1"/>
    <dgm:cxn modelId="{BFA20EB5-95EE-4851-9730-92E41151160D}" type="presParOf" srcId="{3D29C697-F97C-4085-AECB-E1878DAB7246}" destId="{342C0D9F-5C2F-486D-B6E5-EC215D10A3EA}" srcOrd="5" destOrd="0" presId="urn:microsoft.com/office/officeart/2005/8/layout/venn1"/>
    <dgm:cxn modelId="{7BBBBD6C-87A7-4D5C-93FA-5CDBFA73CE37}" type="presParOf" srcId="{3D29C697-F97C-4085-AECB-E1878DAB7246}" destId="{E99DF469-9FCC-405C-A13D-ECF846B97E7E}" srcOrd="6" destOrd="0" presId="urn:microsoft.com/office/officeart/2005/8/layout/venn1"/>
    <dgm:cxn modelId="{F212DC50-DC84-4E46-8C0F-6D976CCBCCEF}" type="presParOf" srcId="{3D29C697-F97C-4085-AECB-E1878DAB7246}" destId="{A4C0B667-77DA-4F6A-8E00-EDB7150FD3D8}" srcOrd="7" destOrd="0" presId="urn:microsoft.com/office/officeart/2005/8/layout/venn1"/>
    <dgm:cxn modelId="{1CD619D4-A4A5-48BD-8EC6-92C2DC185F66}" type="presParOf" srcId="{3D29C697-F97C-4085-AECB-E1878DAB7246}" destId="{F7C935D1-61FB-4B4F-956B-62C4454D96EC}" srcOrd="8" destOrd="0" presId="urn:microsoft.com/office/officeart/2005/8/layout/venn1"/>
    <dgm:cxn modelId="{1F1115BA-D9F3-4FA2-A79C-2619A5AF4C8D}" type="presParOf" srcId="{3D29C697-F97C-4085-AECB-E1878DAB7246}" destId="{09AC320B-8111-4BA9-AA6F-5681BD2A5B97}" srcOrd="9" destOrd="0" presId="urn:microsoft.com/office/officeart/2005/8/layout/venn1"/>
    <dgm:cxn modelId="{9FAD965C-D3C3-43CF-B8E9-FD988D64E46F}" type="presParOf" srcId="{3D29C697-F97C-4085-AECB-E1878DAB7246}" destId="{E8B2039F-493B-4C22-9610-110DAE7AB2D9}" srcOrd="10" destOrd="0" presId="urn:microsoft.com/office/officeart/2005/8/layout/venn1"/>
    <dgm:cxn modelId="{E618AE84-A25A-4289-9C64-F8113B7F1EF5}" type="presParOf" srcId="{3D29C697-F97C-4085-AECB-E1878DAB7246}" destId="{8C77FAC1-1E8E-46F9-962C-3A83E2EC8A9E}" srcOrd="11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E363E7-84B4-4CEF-98B6-84ED301EE295}" type="doc">
      <dgm:prSet loTypeId="urn:microsoft.com/office/officeart/2005/8/layout/hList7" loCatId="picture" qsTypeId="urn:microsoft.com/office/officeart/2005/8/quickstyle/3d1" qsCatId="3D" csTypeId="urn:microsoft.com/office/officeart/2005/8/colors/accent5_3" csCatId="accent5" phldr="1"/>
      <dgm:spPr/>
    </dgm:pt>
    <dgm:pt modelId="{E4AE66E1-F5A7-4436-8672-19C2A1128EB4}">
      <dgm:prSet phldrT="[Văn bản]" custT="1"/>
      <dgm:spPr/>
      <dgm:t>
        <a:bodyPr/>
        <a:lstStyle/>
        <a:p>
          <a:r>
            <a:rPr lang="vi-VN" sz="3200" b="0" i="0" u="none" dirty="0" err="1"/>
            <a:t>Intelligent</a:t>
          </a:r>
          <a:r>
            <a:rPr lang="vi-VN" sz="3200" b="0" i="0" u="none" dirty="0"/>
            <a:t> </a:t>
          </a:r>
          <a:r>
            <a:rPr lang="vi-VN" sz="3200" b="0" i="0" u="none" dirty="0" err="1"/>
            <a:t>building</a:t>
          </a:r>
          <a:endParaRPr lang="vi-VN" sz="3200" dirty="0"/>
        </a:p>
      </dgm:t>
    </dgm:pt>
    <dgm:pt modelId="{0531C7EB-3508-4B10-9A8F-A15A03C346CF}" type="parTrans" cxnId="{16828691-9EC4-4F06-9FD6-516CB3905566}">
      <dgm:prSet/>
      <dgm:spPr/>
      <dgm:t>
        <a:bodyPr/>
        <a:lstStyle/>
        <a:p>
          <a:endParaRPr lang="vi-VN"/>
        </a:p>
      </dgm:t>
    </dgm:pt>
    <dgm:pt modelId="{1D835AAF-3BCD-47FC-9DD5-7667E01765A6}" type="sibTrans" cxnId="{16828691-9EC4-4F06-9FD6-516CB3905566}">
      <dgm:prSet/>
      <dgm:spPr/>
      <dgm:t>
        <a:bodyPr/>
        <a:lstStyle/>
        <a:p>
          <a:endParaRPr lang="vi-VN"/>
        </a:p>
      </dgm:t>
    </dgm:pt>
    <dgm:pt modelId="{A4A701FF-D40A-4782-8CCB-DFE8BC59D6C1}">
      <dgm:prSet phldrT="[Văn bản]" custT="1"/>
      <dgm:spPr/>
      <dgm:t>
        <a:bodyPr/>
        <a:lstStyle/>
        <a:p>
          <a:r>
            <a:rPr lang="en-US" sz="3200" b="0" i="0" u="none" dirty="0"/>
            <a:t>S</a:t>
          </a:r>
          <a:r>
            <a:rPr lang="vi-VN" sz="3200" b="0" i="0" u="none" dirty="0" err="1"/>
            <a:t>ystems</a:t>
          </a:r>
          <a:r>
            <a:rPr lang="vi-VN" sz="3200" b="0" i="0" u="none" dirty="0"/>
            <a:t> </a:t>
          </a:r>
          <a:r>
            <a:rPr lang="vi-VN" sz="3200" b="0" i="0" u="none" dirty="0" err="1"/>
            <a:t>Intelligent</a:t>
          </a:r>
          <a:r>
            <a:rPr lang="vi-VN" sz="3200" b="0" i="0" u="none" dirty="0"/>
            <a:t> </a:t>
          </a:r>
          <a:r>
            <a:rPr lang="vi-VN" sz="3200" b="0" i="0" u="none" dirty="0" err="1"/>
            <a:t>Transport</a:t>
          </a:r>
          <a:r>
            <a:rPr lang="vi-VN" sz="3200" b="0" i="0" u="none" dirty="0"/>
            <a:t> </a:t>
          </a:r>
          <a:endParaRPr lang="vi-VN" sz="3200" dirty="0"/>
        </a:p>
      </dgm:t>
    </dgm:pt>
    <dgm:pt modelId="{4B640BFF-A875-4E03-81AA-60D5EBB3EF5E}" type="parTrans" cxnId="{D43EBF2F-A243-4CFF-B03A-7474F2EBA9DD}">
      <dgm:prSet/>
      <dgm:spPr/>
      <dgm:t>
        <a:bodyPr/>
        <a:lstStyle/>
        <a:p>
          <a:endParaRPr lang="vi-VN"/>
        </a:p>
      </dgm:t>
    </dgm:pt>
    <dgm:pt modelId="{BA6B7EBF-579A-4ED3-A42B-4C3871E57C45}" type="sibTrans" cxnId="{D43EBF2F-A243-4CFF-B03A-7474F2EBA9DD}">
      <dgm:prSet/>
      <dgm:spPr/>
      <dgm:t>
        <a:bodyPr/>
        <a:lstStyle/>
        <a:p>
          <a:endParaRPr lang="vi-VN"/>
        </a:p>
      </dgm:t>
    </dgm:pt>
    <dgm:pt modelId="{3732F2B5-6B43-4E36-B6BD-4CF58AA72666}">
      <dgm:prSet phldrT="[Văn bản]" custT="1"/>
      <dgm:spPr/>
      <dgm:t>
        <a:bodyPr/>
        <a:lstStyle/>
        <a:p>
          <a:r>
            <a:rPr lang="vi-VN" sz="3200" b="0" i="0" u="none" dirty="0" err="1"/>
            <a:t>Systems</a:t>
          </a:r>
          <a:r>
            <a:rPr lang="vi-VN" sz="3200" b="0" i="0" u="none" dirty="0"/>
            <a:t> </a:t>
          </a:r>
          <a:r>
            <a:rPr lang="vi-VN" sz="3200" b="0" i="0" u="none" dirty="0" err="1"/>
            <a:t>Distributed</a:t>
          </a:r>
          <a:r>
            <a:rPr lang="vi-VN" sz="3200" b="0" i="0" u="none" dirty="0"/>
            <a:t> </a:t>
          </a:r>
          <a:r>
            <a:rPr lang="vi-VN" sz="3200" b="0" i="0" u="none" dirty="0" err="1"/>
            <a:t>Energy</a:t>
          </a:r>
          <a:endParaRPr lang="vi-VN" sz="3200" dirty="0"/>
        </a:p>
      </dgm:t>
    </dgm:pt>
    <dgm:pt modelId="{A2B52C60-CF7A-4B2F-8E0E-040DE228B089}" type="parTrans" cxnId="{26E9C773-1E64-4BAF-898A-768A1A790505}">
      <dgm:prSet/>
      <dgm:spPr/>
      <dgm:t>
        <a:bodyPr/>
        <a:lstStyle/>
        <a:p>
          <a:endParaRPr lang="vi-VN"/>
        </a:p>
      </dgm:t>
    </dgm:pt>
    <dgm:pt modelId="{ADC2C075-932E-4C75-911C-C3755CC55D33}" type="sibTrans" cxnId="{26E9C773-1E64-4BAF-898A-768A1A790505}">
      <dgm:prSet/>
      <dgm:spPr/>
      <dgm:t>
        <a:bodyPr/>
        <a:lstStyle/>
        <a:p>
          <a:endParaRPr lang="vi-VN"/>
        </a:p>
      </dgm:t>
    </dgm:pt>
    <dgm:pt modelId="{7A12DB2A-0D1E-4E89-95F3-216C56863C1E}">
      <dgm:prSet phldrT="[Văn bản]" custT="1"/>
      <dgm:spPr/>
      <dgm:t>
        <a:bodyPr/>
        <a:lstStyle/>
        <a:p>
          <a:r>
            <a:rPr lang="vi-VN" sz="2500" b="0" i="0" u="none" dirty="0" err="1"/>
            <a:t>Performance</a:t>
          </a:r>
          <a:r>
            <a:rPr lang="vi-VN" sz="2500" b="0" i="0" u="none" dirty="0"/>
            <a:t> </a:t>
          </a:r>
          <a:r>
            <a:rPr lang="vi-VN" sz="2300" b="0" i="0" u="none" dirty="0" err="1"/>
            <a:t>improvements</a:t>
          </a:r>
          <a:r>
            <a:rPr lang="vi-VN" sz="2500" b="0" i="0" u="none" dirty="0"/>
            <a:t> </a:t>
          </a:r>
          <a:r>
            <a:rPr lang="vi-VN" sz="2500" b="0" i="0" u="none" dirty="0" err="1"/>
            <a:t>of</a:t>
          </a:r>
          <a:r>
            <a:rPr lang="vi-VN" sz="2500" b="0" i="0" u="none" dirty="0"/>
            <a:t> </a:t>
          </a:r>
          <a:r>
            <a:rPr lang="vi-VN" sz="2500" b="0" i="0" u="none" dirty="0" err="1"/>
            <a:t>buildings</a:t>
          </a:r>
          <a:endParaRPr lang="vi-VN" sz="2500" dirty="0"/>
        </a:p>
      </dgm:t>
    </dgm:pt>
    <dgm:pt modelId="{C08ED48F-AFB2-4D98-9B86-C2B2ECCBE21C}" type="parTrans" cxnId="{37B9A2CA-94B4-40D3-9EA4-D1D07B412781}">
      <dgm:prSet/>
      <dgm:spPr/>
      <dgm:t>
        <a:bodyPr/>
        <a:lstStyle/>
        <a:p>
          <a:endParaRPr lang="vi-VN"/>
        </a:p>
      </dgm:t>
    </dgm:pt>
    <dgm:pt modelId="{FD1C0E56-0752-430A-A277-2BD43C1BE7CE}" type="sibTrans" cxnId="{37B9A2CA-94B4-40D3-9EA4-D1D07B412781}">
      <dgm:prSet/>
      <dgm:spPr/>
      <dgm:t>
        <a:bodyPr/>
        <a:lstStyle/>
        <a:p>
          <a:endParaRPr lang="vi-VN"/>
        </a:p>
      </dgm:t>
    </dgm:pt>
    <dgm:pt modelId="{AFEC365B-DC4C-47B0-98FB-5035CCC89F78}">
      <dgm:prSet phldrT="[Văn bản]" custT="1"/>
      <dgm:spPr/>
      <dgm:t>
        <a:bodyPr/>
        <a:lstStyle/>
        <a:p>
          <a:r>
            <a:rPr lang="en-US" sz="3200" b="0" i="0" u="none" dirty="0"/>
            <a:t>Trams, trains and passenger ships</a:t>
          </a:r>
          <a:r>
            <a:rPr lang="en-US" sz="3100" b="0" i="0" u="none" dirty="0"/>
            <a:t> </a:t>
          </a:r>
          <a:endParaRPr lang="vi-VN" sz="3100" dirty="0"/>
        </a:p>
      </dgm:t>
    </dgm:pt>
    <dgm:pt modelId="{1AF70CCA-C6DB-451A-9034-A22E9F2C8525}" type="parTrans" cxnId="{5E13A22B-4050-4C7B-94D5-DE71A8DF9A6B}">
      <dgm:prSet/>
      <dgm:spPr/>
      <dgm:t>
        <a:bodyPr/>
        <a:lstStyle/>
        <a:p>
          <a:endParaRPr lang="vi-VN"/>
        </a:p>
      </dgm:t>
    </dgm:pt>
    <dgm:pt modelId="{9D3F7864-E5A2-4D6F-8DF1-435DCB86B349}" type="sibTrans" cxnId="{5E13A22B-4050-4C7B-94D5-DE71A8DF9A6B}">
      <dgm:prSet/>
      <dgm:spPr/>
      <dgm:t>
        <a:bodyPr/>
        <a:lstStyle/>
        <a:p>
          <a:endParaRPr lang="vi-VN"/>
        </a:p>
      </dgm:t>
    </dgm:pt>
    <dgm:pt modelId="{84329662-C55D-43F4-AE11-40313B11905E}" type="pres">
      <dgm:prSet presAssocID="{71E363E7-84B4-4CEF-98B6-84ED301EE295}" presName="Name0" presStyleCnt="0">
        <dgm:presLayoutVars>
          <dgm:dir/>
          <dgm:resizeHandles val="exact"/>
        </dgm:presLayoutVars>
      </dgm:prSet>
      <dgm:spPr/>
    </dgm:pt>
    <dgm:pt modelId="{02D8A289-9B7E-4349-A7DC-C2C5C9D01A36}" type="pres">
      <dgm:prSet presAssocID="{71E363E7-84B4-4CEF-98B6-84ED301EE295}" presName="fgShape" presStyleLbl="fgShp" presStyleIdx="0" presStyleCnt="1"/>
      <dgm:spPr/>
    </dgm:pt>
    <dgm:pt modelId="{42C4E311-0874-458C-B4C0-100FB5679495}" type="pres">
      <dgm:prSet presAssocID="{71E363E7-84B4-4CEF-98B6-84ED301EE295}" presName="linComp" presStyleCnt="0"/>
      <dgm:spPr/>
    </dgm:pt>
    <dgm:pt modelId="{B6A7C987-EF02-486D-AE26-F57D166F584E}" type="pres">
      <dgm:prSet presAssocID="{E4AE66E1-F5A7-4436-8672-19C2A1128EB4}" presName="compNode" presStyleCnt="0"/>
      <dgm:spPr/>
    </dgm:pt>
    <dgm:pt modelId="{84FCE16F-FD1B-42AC-B558-E4BC749D38E2}" type="pres">
      <dgm:prSet presAssocID="{E4AE66E1-F5A7-4436-8672-19C2A1128EB4}" presName="bkgdShape" presStyleLbl="node1" presStyleIdx="0" presStyleCnt="5"/>
      <dgm:spPr/>
    </dgm:pt>
    <dgm:pt modelId="{FCC6F204-AA57-4852-BC6B-6424B6B60B3A}" type="pres">
      <dgm:prSet presAssocID="{E4AE66E1-F5A7-4436-8672-19C2A1128EB4}" presName="nodeTx" presStyleLbl="node1" presStyleIdx="0" presStyleCnt="5">
        <dgm:presLayoutVars>
          <dgm:bulletEnabled val="1"/>
        </dgm:presLayoutVars>
      </dgm:prSet>
      <dgm:spPr/>
    </dgm:pt>
    <dgm:pt modelId="{AC6A1FD8-72FA-412C-9908-9992CFEA1FF7}" type="pres">
      <dgm:prSet presAssocID="{E4AE66E1-F5A7-4436-8672-19C2A1128EB4}" presName="invisiNode" presStyleLbl="node1" presStyleIdx="0" presStyleCnt="5"/>
      <dgm:spPr/>
    </dgm:pt>
    <dgm:pt modelId="{EABEF0EF-1DF0-4D9D-82C7-04B44327C3ED}" type="pres">
      <dgm:prSet presAssocID="{E4AE66E1-F5A7-4436-8672-19C2A1128EB4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085E25CB-E833-454E-BC35-B6A779D40C3F}" type="pres">
      <dgm:prSet presAssocID="{1D835AAF-3BCD-47FC-9DD5-7667E01765A6}" presName="sibTrans" presStyleLbl="sibTrans2D1" presStyleIdx="0" presStyleCnt="0"/>
      <dgm:spPr/>
    </dgm:pt>
    <dgm:pt modelId="{8540DDCD-232E-49D1-83AE-3C6E641B6C23}" type="pres">
      <dgm:prSet presAssocID="{A4A701FF-D40A-4782-8CCB-DFE8BC59D6C1}" presName="compNode" presStyleCnt="0"/>
      <dgm:spPr/>
    </dgm:pt>
    <dgm:pt modelId="{3D62B0BD-80ED-429C-91CE-F112A4021338}" type="pres">
      <dgm:prSet presAssocID="{A4A701FF-D40A-4782-8CCB-DFE8BC59D6C1}" presName="bkgdShape" presStyleLbl="node1" presStyleIdx="1" presStyleCnt="5"/>
      <dgm:spPr/>
    </dgm:pt>
    <dgm:pt modelId="{C4661AEA-833D-4B78-ABE1-0BC2841F11BA}" type="pres">
      <dgm:prSet presAssocID="{A4A701FF-D40A-4782-8CCB-DFE8BC59D6C1}" presName="nodeTx" presStyleLbl="node1" presStyleIdx="1" presStyleCnt="5">
        <dgm:presLayoutVars>
          <dgm:bulletEnabled val="1"/>
        </dgm:presLayoutVars>
      </dgm:prSet>
      <dgm:spPr/>
    </dgm:pt>
    <dgm:pt modelId="{F4CFF194-C763-40F8-B24A-6AABB0230C19}" type="pres">
      <dgm:prSet presAssocID="{A4A701FF-D40A-4782-8CCB-DFE8BC59D6C1}" presName="invisiNode" presStyleLbl="node1" presStyleIdx="1" presStyleCnt="5"/>
      <dgm:spPr/>
    </dgm:pt>
    <dgm:pt modelId="{83342616-BED9-42D2-AB2A-AA4CFDEDD922}" type="pres">
      <dgm:prSet presAssocID="{A4A701FF-D40A-4782-8CCB-DFE8BC59D6C1}" presName="imagNod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</dgm:spPr>
    </dgm:pt>
    <dgm:pt modelId="{15EEF5AA-E31C-465A-A6EC-6F9FB3DEBF60}" type="pres">
      <dgm:prSet presAssocID="{BA6B7EBF-579A-4ED3-A42B-4C3871E57C45}" presName="sibTrans" presStyleLbl="sibTrans2D1" presStyleIdx="0" presStyleCnt="0"/>
      <dgm:spPr/>
    </dgm:pt>
    <dgm:pt modelId="{671126ED-31DC-4982-9B59-5797E6135A53}" type="pres">
      <dgm:prSet presAssocID="{3732F2B5-6B43-4E36-B6BD-4CF58AA72666}" presName="compNode" presStyleCnt="0"/>
      <dgm:spPr/>
    </dgm:pt>
    <dgm:pt modelId="{7CB9D174-F344-4F2A-B3EB-5D1173344438}" type="pres">
      <dgm:prSet presAssocID="{3732F2B5-6B43-4E36-B6BD-4CF58AA72666}" presName="bkgdShape" presStyleLbl="node1" presStyleIdx="2" presStyleCnt="5"/>
      <dgm:spPr/>
    </dgm:pt>
    <dgm:pt modelId="{7FB6A355-F5CE-4EC1-BFFA-C14CF78F6B80}" type="pres">
      <dgm:prSet presAssocID="{3732F2B5-6B43-4E36-B6BD-4CF58AA72666}" presName="nodeTx" presStyleLbl="node1" presStyleIdx="2" presStyleCnt="5">
        <dgm:presLayoutVars>
          <dgm:bulletEnabled val="1"/>
        </dgm:presLayoutVars>
      </dgm:prSet>
      <dgm:spPr/>
    </dgm:pt>
    <dgm:pt modelId="{A45B669F-B4F1-4EB1-A69E-05EF66A8C1B9}" type="pres">
      <dgm:prSet presAssocID="{3732F2B5-6B43-4E36-B6BD-4CF58AA72666}" presName="invisiNode" presStyleLbl="node1" presStyleIdx="2" presStyleCnt="5"/>
      <dgm:spPr/>
    </dgm:pt>
    <dgm:pt modelId="{B6E65737-6A80-425D-8133-CC5FED39A93C}" type="pres">
      <dgm:prSet presAssocID="{3732F2B5-6B43-4E36-B6BD-4CF58AA72666}" presName="imagNod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1840F67-8D50-4087-A1A1-E2CBB495483B}" type="pres">
      <dgm:prSet presAssocID="{ADC2C075-932E-4C75-911C-C3755CC55D33}" presName="sibTrans" presStyleLbl="sibTrans2D1" presStyleIdx="0" presStyleCnt="0"/>
      <dgm:spPr/>
    </dgm:pt>
    <dgm:pt modelId="{48302A64-FCC8-4632-9354-009402A2A06B}" type="pres">
      <dgm:prSet presAssocID="{7A12DB2A-0D1E-4E89-95F3-216C56863C1E}" presName="compNode" presStyleCnt="0"/>
      <dgm:spPr/>
    </dgm:pt>
    <dgm:pt modelId="{08CEFF90-1841-42FB-851D-B7ABF91898EA}" type="pres">
      <dgm:prSet presAssocID="{7A12DB2A-0D1E-4E89-95F3-216C56863C1E}" presName="bkgdShape" presStyleLbl="node1" presStyleIdx="3" presStyleCnt="5"/>
      <dgm:spPr/>
    </dgm:pt>
    <dgm:pt modelId="{4A51FC7C-BD94-4297-9A7B-26D698861EB7}" type="pres">
      <dgm:prSet presAssocID="{7A12DB2A-0D1E-4E89-95F3-216C56863C1E}" presName="nodeTx" presStyleLbl="node1" presStyleIdx="3" presStyleCnt="5">
        <dgm:presLayoutVars>
          <dgm:bulletEnabled val="1"/>
        </dgm:presLayoutVars>
      </dgm:prSet>
      <dgm:spPr/>
    </dgm:pt>
    <dgm:pt modelId="{02FB803D-357D-4C08-841D-FC668053D515}" type="pres">
      <dgm:prSet presAssocID="{7A12DB2A-0D1E-4E89-95F3-216C56863C1E}" presName="invisiNode" presStyleLbl="node1" presStyleIdx="3" presStyleCnt="5"/>
      <dgm:spPr/>
    </dgm:pt>
    <dgm:pt modelId="{1BEED540-172E-4A2A-80B7-744C35A92CA3}" type="pres">
      <dgm:prSet presAssocID="{7A12DB2A-0D1E-4E89-95F3-216C56863C1E}" presName="imagNod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B23ACB37-37B7-4748-A3F1-A961051D1D23}" type="pres">
      <dgm:prSet presAssocID="{FD1C0E56-0752-430A-A277-2BD43C1BE7CE}" presName="sibTrans" presStyleLbl="sibTrans2D1" presStyleIdx="0" presStyleCnt="0"/>
      <dgm:spPr/>
    </dgm:pt>
    <dgm:pt modelId="{932BC3C5-96F2-4FAB-9198-AAD7BF1A0685}" type="pres">
      <dgm:prSet presAssocID="{AFEC365B-DC4C-47B0-98FB-5035CCC89F78}" presName="compNode" presStyleCnt="0"/>
      <dgm:spPr/>
    </dgm:pt>
    <dgm:pt modelId="{EE1491BF-A419-4219-A198-48FE784C28D4}" type="pres">
      <dgm:prSet presAssocID="{AFEC365B-DC4C-47B0-98FB-5035CCC89F78}" presName="bkgdShape" presStyleLbl="node1" presStyleIdx="4" presStyleCnt="5"/>
      <dgm:spPr/>
    </dgm:pt>
    <dgm:pt modelId="{92FF6DD6-4CD5-4E0B-999B-49A216DEFCA3}" type="pres">
      <dgm:prSet presAssocID="{AFEC365B-DC4C-47B0-98FB-5035CCC89F78}" presName="nodeTx" presStyleLbl="node1" presStyleIdx="4" presStyleCnt="5">
        <dgm:presLayoutVars>
          <dgm:bulletEnabled val="1"/>
        </dgm:presLayoutVars>
      </dgm:prSet>
      <dgm:spPr/>
    </dgm:pt>
    <dgm:pt modelId="{92B0E4E1-DF58-4EB4-8727-916FEFB8ADFB}" type="pres">
      <dgm:prSet presAssocID="{AFEC365B-DC4C-47B0-98FB-5035CCC89F78}" presName="invisiNode" presStyleLbl="node1" presStyleIdx="4" presStyleCnt="5"/>
      <dgm:spPr/>
    </dgm:pt>
    <dgm:pt modelId="{7689314F-E5A5-4638-9486-F6CB32432ADD}" type="pres">
      <dgm:prSet presAssocID="{AFEC365B-DC4C-47B0-98FB-5035CCC89F78}" presName="imagNod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</dgm:ptLst>
  <dgm:cxnLst>
    <dgm:cxn modelId="{C365EA06-54A6-4A72-87D9-CCA76CBE86F2}" type="presOf" srcId="{AFEC365B-DC4C-47B0-98FB-5035CCC89F78}" destId="{92FF6DD6-4CD5-4E0B-999B-49A216DEFCA3}" srcOrd="1" destOrd="0" presId="urn:microsoft.com/office/officeart/2005/8/layout/hList7"/>
    <dgm:cxn modelId="{F18D5C11-A2C7-4337-A5CA-26FC309BB63F}" type="presOf" srcId="{7A12DB2A-0D1E-4E89-95F3-216C56863C1E}" destId="{4A51FC7C-BD94-4297-9A7B-26D698861EB7}" srcOrd="1" destOrd="0" presId="urn:microsoft.com/office/officeart/2005/8/layout/hList7"/>
    <dgm:cxn modelId="{5E13A22B-4050-4C7B-94D5-DE71A8DF9A6B}" srcId="{71E363E7-84B4-4CEF-98B6-84ED301EE295}" destId="{AFEC365B-DC4C-47B0-98FB-5035CCC89F78}" srcOrd="4" destOrd="0" parTransId="{1AF70CCA-C6DB-451A-9034-A22E9F2C8525}" sibTransId="{9D3F7864-E5A2-4D6F-8DF1-435DCB86B349}"/>
    <dgm:cxn modelId="{497B302D-698A-4795-9278-3494B31FAA6B}" type="presOf" srcId="{A4A701FF-D40A-4782-8CCB-DFE8BC59D6C1}" destId="{3D62B0BD-80ED-429C-91CE-F112A4021338}" srcOrd="0" destOrd="0" presId="urn:microsoft.com/office/officeart/2005/8/layout/hList7"/>
    <dgm:cxn modelId="{D43EBF2F-A243-4CFF-B03A-7474F2EBA9DD}" srcId="{71E363E7-84B4-4CEF-98B6-84ED301EE295}" destId="{A4A701FF-D40A-4782-8CCB-DFE8BC59D6C1}" srcOrd="1" destOrd="0" parTransId="{4B640BFF-A875-4E03-81AA-60D5EBB3EF5E}" sibTransId="{BA6B7EBF-579A-4ED3-A42B-4C3871E57C45}"/>
    <dgm:cxn modelId="{E1E4615B-7290-4617-9BF3-FC2D7485C0F4}" type="presOf" srcId="{71E363E7-84B4-4CEF-98B6-84ED301EE295}" destId="{84329662-C55D-43F4-AE11-40313B11905E}" srcOrd="0" destOrd="0" presId="urn:microsoft.com/office/officeart/2005/8/layout/hList7"/>
    <dgm:cxn modelId="{1563E95C-F7B5-452B-B27F-9E20169716E0}" type="presOf" srcId="{A4A701FF-D40A-4782-8CCB-DFE8BC59D6C1}" destId="{C4661AEA-833D-4B78-ABE1-0BC2841F11BA}" srcOrd="1" destOrd="0" presId="urn:microsoft.com/office/officeart/2005/8/layout/hList7"/>
    <dgm:cxn modelId="{B4E94C5F-3779-4DA0-89E1-3D61779E4BEB}" type="presOf" srcId="{E4AE66E1-F5A7-4436-8672-19C2A1128EB4}" destId="{FCC6F204-AA57-4852-BC6B-6424B6B60B3A}" srcOrd="1" destOrd="0" presId="urn:microsoft.com/office/officeart/2005/8/layout/hList7"/>
    <dgm:cxn modelId="{9044156F-CB38-4475-9ADA-1840DCD5BA55}" type="presOf" srcId="{AFEC365B-DC4C-47B0-98FB-5035CCC89F78}" destId="{EE1491BF-A419-4219-A198-48FE784C28D4}" srcOrd="0" destOrd="0" presId="urn:microsoft.com/office/officeart/2005/8/layout/hList7"/>
    <dgm:cxn modelId="{26E9C773-1E64-4BAF-898A-768A1A790505}" srcId="{71E363E7-84B4-4CEF-98B6-84ED301EE295}" destId="{3732F2B5-6B43-4E36-B6BD-4CF58AA72666}" srcOrd="2" destOrd="0" parTransId="{A2B52C60-CF7A-4B2F-8E0E-040DE228B089}" sibTransId="{ADC2C075-932E-4C75-911C-C3755CC55D33}"/>
    <dgm:cxn modelId="{330CD076-F8DB-45C8-BB31-81991D0FFB55}" type="presOf" srcId="{3732F2B5-6B43-4E36-B6BD-4CF58AA72666}" destId="{7FB6A355-F5CE-4EC1-BFFA-C14CF78F6B80}" srcOrd="1" destOrd="0" presId="urn:microsoft.com/office/officeart/2005/8/layout/hList7"/>
    <dgm:cxn modelId="{1484D378-44C8-44A1-9EE5-94590915ED94}" type="presOf" srcId="{7A12DB2A-0D1E-4E89-95F3-216C56863C1E}" destId="{08CEFF90-1841-42FB-851D-B7ABF91898EA}" srcOrd="0" destOrd="0" presId="urn:microsoft.com/office/officeart/2005/8/layout/hList7"/>
    <dgm:cxn modelId="{8F00527E-F762-4BC2-9D0E-432E32364295}" type="presOf" srcId="{ADC2C075-932E-4C75-911C-C3755CC55D33}" destId="{11840F67-8D50-4087-A1A1-E2CBB495483B}" srcOrd="0" destOrd="0" presId="urn:microsoft.com/office/officeart/2005/8/layout/hList7"/>
    <dgm:cxn modelId="{0D74748B-58BB-4CEC-A386-3C8D40AB2490}" type="presOf" srcId="{3732F2B5-6B43-4E36-B6BD-4CF58AA72666}" destId="{7CB9D174-F344-4F2A-B3EB-5D1173344438}" srcOrd="0" destOrd="0" presId="urn:microsoft.com/office/officeart/2005/8/layout/hList7"/>
    <dgm:cxn modelId="{7F16008E-76D5-4C49-9F78-6151B52C68B8}" type="presOf" srcId="{1D835AAF-3BCD-47FC-9DD5-7667E01765A6}" destId="{085E25CB-E833-454E-BC35-B6A779D40C3F}" srcOrd="0" destOrd="0" presId="urn:microsoft.com/office/officeart/2005/8/layout/hList7"/>
    <dgm:cxn modelId="{16828691-9EC4-4F06-9FD6-516CB3905566}" srcId="{71E363E7-84B4-4CEF-98B6-84ED301EE295}" destId="{E4AE66E1-F5A7-4436-8672-19C2A1128EB4}" srcOrd="0" destOrd="0" parTransId="{0531C7EB-3508-4B10-9A8F-A15A03C346CF}" sibTransId="{1D835AAF-3BCD-47FC-9DD5-7667E01765A6}"/>
    <dgm:cxn modelId="{3F9632C3-9622-474D-9331-C2C64D0EAB04}" type="presOf" srcId="{FD1C0E56-0752-430A-A277-2BD43C1BE7CE}" destId="{B23ACB37-37B7-4748-A3F1-A961051D1D23}" srcOrd="0" destOrd="0" presId="urn:microsoft.com/office/officeart/2005/8/layout/hList7"/>
    <dgm:cxn modelId="{37B9A2CA-94B4-40D3-9EA4-D1D07B412781}" srcId="{71E363E7-84B4-4CEF-98B6-84ED301EE295}" destId="{7A12DB2A-0D1E-4E89-95F3-216C56863C1E}" srcOrd="3" destOrd="0" parTransId="{C08ED48F-AFB2-4D98-9B86-C2B2ECCBE21C}" sibTransId="{FD1C0E56-0752-430A-A277-2BD43C1BE7CE}"/>
    <dgm:cxn modelId="{D5C6CFDC-09F4-414D-8741-AF4446839B12}" type="presOf" srcId="{BA6B7EBF-579A-4ED3-A42B-4C3871E57C45}" destId="{15EEF5AA-E31C-465A-A6EC-6F9FB3DEBF60}" srcOrd="0" destOrd="0" presId="urn:microsoft.com/office/officeart/2005/8/layout/hList7"/>
    <dgm:cxn modelId="{20B04AF7-4C5A-4867-9506-EA8A0B0FF707}" type="presOf" srcId="{E4AE66E1-F5A7-4436-8672-19C2A1128EB4}" destId="{84FCE16F-FD1B-42AC-B558-E4BC749D38E2}" srcOrd="0" destOrd="0" presId="urn:microsoft.com/office/officeart/2005/8/layout/hList7"/>
    <dgm:cxn modelId="{F23DBF85-6B9F-4AED-94DE-F4008E8D61F9}" type="presParOf" srcId="{84329662-C55D-43F4-AE11-40313B11905E}" destId="{02D8A289-9B7E-4349-A7DC-C2C5C9D01A36}" srcOrd="0" destOrd="0" presId="urn:microsoft.com/office/officeart/2005/8/layout/hList7"/>
    <dgm:cxn modelId="{27A33275-6B25-49AE-A1A4-762DEE9AF845}" type="presParOf" srcId="{84329662-C55D-43F4-AE11-40313B11905E}" destId="{42C4E311-0874-458C-B4C0-100FB5679495}" srcOrd="1" destOrd="0" presId="urn:microsoft.com/office/officeart/2005/8/layout/hList7"/>
    <dgm:cxn modelId="{F6D8A084-D9C6-441E-9515-56EC2C066CC3}" type="presParOf" srcId="{42C4E311-0874-458C-B4C0-100FB5679495}" destId="{B6A7C987-EF02-486D-AE26-F57D166F584E}" srcOrd="0" destOrd="0" presId="urn:microsoft.com/office/officeart/2005/8/layout/hList7"/>
    <dgm:cxn modelId="{FA277947-E57E-44C6-B23B-BBB8E198AE68}" type="presParOf" srcId="{B6A7C987-EF02-486D-AE26-F57D166F584E}" destId="{84FCE16F-FD1B-42AC-B558-E4BC749D38E2}" srcOrd="0" destOrd="0" presId="urn:microsoft.com/office/officeart/2005/8/layout/hList7"/>
    <dgm:cxn modelId="{D295B894-CF87-4D38-866B-2FD9951C59E3}" type="presParOf" srcId="{B6A7C987-EF02-486D-AE26-F57D166F584E}" destId="{FCC6F204-AA57-4852-BC6B-6424B6B60B3A}" srcOrd="1" destOrd="0" presId="urn:microsoft.com/office/officeart/2005/8/layout/hList7"/>
    <dgm:cxn modelId="{36D00102-4DC8-4779-8997-6A5478815D89}" type="presParOf" srcId="{B6A7C987-EF02-486D-AE26-F57D166F584E}" destId="{AC6A1FD8-72FA-412C-9908-9992CFEA1FF7}" srcOrd="2" destOrd="0" presId="urn:microsoft.com/office/officeart/2005/8/layout/hList7"/>
    <dgm:cxn modelId="{1D715D6E-7FDF-45FF-9FAA-87EF6527A802}" type="presParOf" srcId="{B6A7C987-EF02-486D-AE26-F57D166F584E}" destId="{EABEF0EF-1DF0-4D9D-82C7-04B44327C3ED}" srcOrd="3" destOrd="0" presId="urn:microsoft.com/office/officeart/2005/8/layout/hList7"/>
    <dgm:cxn modelId="{A6BAE00B-3314-40FA-9472-D4E2D8C0A775}" type="presParOf" srcId="{42C4E311-0874-458C-B4C0-100FB5679495}" destId="{085E25CB-E833-454E-BC35-B6A779D40C3F}" srcOrd="1" destOrd="0" presId="urn:microsoft.com/office/officeart/2005/8/layout/hList7"/>
    <dgm:cxn modelId="{FD05AD49-9A5B-422A-9A28-42D83CF403B7}" type="presParOf" srcId="{42C4E311-0874-458C-B4C0-100FB5679495}" destId="{8540DDCD-232E-49D1-83AE-3C6E641B6C23}" srcOrd="2" destOrd="0" presId="urn:microsoft.com/office/officeart/2005/8/layout/hList7"/>
    <dgm:cxn modelId="{19A8B6AC-0853-4948-A8CF-A1CB4C97038D}" type="presParOf" srcId="{8540DDCD-232E-49D1-83AE-3C6E641B6C23}" destId="{3D62B0BD-80ED-429C-91CE-F112A4021338}" srcOrd="0" destOrd="0" presId="urn:microsoft.com/office/officeart/2005/8/layout/hList7"/>
    <dgm:cxn modelId="{3E051D0A-347A-4D1F-AB70-65439A9FF7FB}" type="presParOf" srcId="{8540DDCD-232E-49D1-83AE-3C6E641B6C23}" destId="{C4661AEA-833D-4B78-ABE1-0BC2841F11BA}" srcOrd="1" destOrd="0" presId="urn:microsoft.com/office/officeart/2005/8/layout/hList7"/>
    <dgm:cxn modelId="{A6566FAD-0875-4729-8D7D-39F1D937F2FD}" type="presParOf" srcId="{8540DDCD-232E-49D1-83AE-3C6E641B6C23}" destId="{F4CFF194-C763-40F8-B24A-6AABB0230C19}" srcOrd="2" destOrd="0" presId="urn:microsoft.com/office/officeart/2005/8/layout/hList7"/>
    <dgm:cxn modelId="{7243BBA0-A23D-427F-A213-04C5C24F74FA}" type="presParOf" srcId="{8540DDCD-232E-49D1-83AE-3C6E641B6C23}" destId="{83342616-BED9-42D2-AB2A-AA4CFDEDD922}" srcOrd="3" destOrd="0" presId="urn:microsoft.com/office/officeart/2005/8/layout/hList7"/>
    <dgm:cxn modelId="{861ADD9A-7840-49FB-9A32-541FDB770D1D}" type="presParOf" srcId="{42C4E311-0874-458C-B4C0-100FB5679495}" destId="{15EEF5AA-E31C-465A-A6EC-6F9FB3DEBF60}" srcOrd="3" destOrd="0" presId="urn:microsoft.com/office/officeart/2005/8/layout/hList7"/>
    <dgm:cxn modelId="{D59A4FC6-C99A-4349-87D2-7DA7F6180FDD}" type="presParOf" srcId="{42C4E311-0874-458C-B4C0-100FB5679495}" destId="{671126ED-31DC-4982-9B59-5797E6135A53}" srcOrd="4" destOrd="0" presId="urn:microsoft.com/office/officeart/2005/8/layout/hList7"/>
    <dgm:cxn modelId="{2F05D25E-E77E-44D2-8B43-366F0F95E85C}" type="presParOf" srcId="{671126ED-31DC-4982-9B59-5797E6135A53}" destId="{7CB9D174-F344-4F2A-B3EB-5D1173344438}" srcOrd="0" destOrd="0" presId="urn:microsoft.com/office/officeart/2005/8/layout/hList7"/>
    <dgm:cxn modelId="{36D35540-C065-4009-AA99-995A370A0819}" type="presParOf" srcId="{671126ED-31DC-4982-9B59-5797E6135A53}" destId="{7FB6A355-F5CE-4EC1-BFFA-C14CF78F6B80}" srcOrd="1" destOrd="0" presId="urn:microsoft.com/office/officeart/2005/8/layout/hList7"/>
    <dgm:cxn modelId="{6C85BF29-E20B-49E3-9CE2-1000A9223729}" type="presParOf" srcId="{671126ED-31DC-4982-9B59-5797E6135A53}" destId="{A45B669F-B4F1-4EB1-A69E-05EF66A8C1B9}" srcOrd="2" destOrd="0" presId="urn:microsoft.com/office/officeart/2005/8/layout/hList7"/>
    <dgm:cxn modelId="{2A4D51B4-144E-45B6-83DA-4681153CE097}" type="presParOf" srcId="{671126ED-31DC-4982-9B59-5797E6135A53}" destId="{B6E65737-6A80-425D-8133-CC5FED39A93C}" srcOrd="3" destOrd="0" presId="urn:microsoft.com/office/officeart/2005/8/layout/hList7"/>
    <dgm:cxn modelId="{BFDBA45F-3E16-45EF-89EA-08586C8A3232}" type="presParOf" srcId="{42C4E311-0874-458C-B4C0-100FB5679495}" destId="{11840F67-8D50-4087-A1A1-E2CBB495483B}" srcOrd="5" destOrd="0" presId="urn:microsoft.com/office/officeart/2005/8/layout/hList7"/>
    <dgm:cxn modelId="{3064AD44-92B7-49B1-8627-B2244710638F}" type="presParOf" srcId="{42C4E311-0874-458C-B4C0-100FB5679495}" destId="{48302A64-FCC8-4632-9354-009402A2A06B}" srcOrd="6" destOrd="0" presId="urn:microsoft.com/office/officeart/2005/8/layout/hList7"/>
    <dgm:cxn modelId="{5FFFE403-A528-4380-843F-98A39055E875}" type="presParOf" srcId="{48302A64-FCC8-4632-9354-009402A2A06B}" destId="{08CEFF90-1841-42FB-851D-B7ABF91898EA}" srcOrd="0" destOrd="0" presId="urn:microsoft.com/office/officeart/2005/8/layout/hList7"/>
    <dgm:cxn modelId="{5C0BD303-A19A-48B4-B5C4-AAC6956583F3}" type="presParOf" srcId="{48302A64-FCC8-4632-9354-009402A2A06B}" destId="{4A51FC7C-BD94-4297-9A7B-26D698861EB7}" srcOrd="1" destOrd="0" presId="urn:microsoft.com/office/officeart/2005/8/layout/hList7"/>
    <dgm:cxn modelId="{3F28525A-B5D6-4B11-83F5-64E5F2B2C3F8}" type="presParOf" srcId="{48302A64-FCC8-4632-9354-009402A2A06B}" destId="{02FB803D-357D-4C08-841D-FC668053D515}" srcOrd="2" destOrd="0" presId="urn:microsoft.com/office/officeart/2005/8/layout/hList7"/>
    <dgm:cxn modelId="{148628CF-1FDA-4145-9FFD-3372714D9C72}" type="presParOf" srcId="{48302A64-FCC8-4632-9354-009402A2A06B}" destId="{1BEED540-172E-4A2A-80B7-744C35A92CA3}" srcOrd="3" destOrd="0" presId="urn:microsoft.com/office/officeart/2005/8/layout/hList7"/>
    <dgm:cxn modelId="{FDE19EE7-D03A-48D1-A93A-4045082090E3}" type="presParOf" srcId="{42C4E311-0874-458C-B4C0-100FB5679495}" destId="{B23ACB37-37B7-4748-A3F1-A961051D1D23}" srcOrd="7" destOrd="0" presId="urn:microsoft.com/office/officeart/2005/8/layout/hList7"/>
    <dgm:cxn modelId="{20DE9049-85F2-44D7-AF77-DFB0BBFC4CDA}" type="presParOf" srcId="{42C4E311-0874-458C-B4C0-100FB5679495}" destId="{932BC3C5-96F2-4FAB-9198-AAD7BF1A0685}" srcOrd="8" destOrd="0" presId="urn:microsoft.com/office/officeart/2005/8/layout/hList7"/>
    <dgm:cxn modelId="{86CCC1AD-ECF5-4C3D-817B-DBAB58E9FFF0}" type="presParOf" srcId="{932BC3C5-96F2-4FAB-9198-AAD7BF1A0685}" destId="{EE1491BF-A419-4219-A198-48FE784C28D4}" srcOrd="0" destOrd="0" presId="urn:microsoft.com/office/officeart/2005/8/layout/hList7"/>
    <dgm:cxn modelId="{539B1E5C-A09A-47D6-896F-2E2C02AC6AF4}" type="presParOf" srcId="{932BC3C5-96F2-4FAB-9198-AAD7BF1A0685}" destId="{92FF6DD6-4CD5-4E0B-999B-49A216DEFCA3}" srcOrd="1" destOrd="0" presId="urn:microsoft.com/office/officeart/2005/8/layout/hList7"/>
    <dgm:cxn modelId="{C8259B9C-A2E5-4F5F-A4E1-8B0DAD9DB9D8}" type="presParOf" srcId="{932BC3C5-96F2-4FAB-9198-AAD7BF1A0685}" destId="{92B0E4E1-DF58-4EB4-8727-916FEFB8ADFB}" srcOrd="2" destOrd="0" presId="urn:microsoft.com/office/officeart/2005/8/layout/hList7"/>
    <dgm:cxn modelId="{9149362B-285B-45FA-9558-66E731AFC8FB}" type="presParOf" srcId="{932BC3C5-96F2-4FAB-9198-AAD7BF1A0685}" destId="{7689314F-E5A5-4638-9486-F6CB32432AD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7C939A-2D34-442F-B55E-2E68F1A72FAA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3_1" csCatId="accent3" phldr="1"/>
      <dgm:spPr/>
    </dgm:pt>
    <dgm:pt modelId="{39F5F5C8-DEB2-4CDC-823A-D51BE4B95C39}">
      <dgm:prSet phldrT="[Văn bản]"/>
      <dgm:spPr/>
      <dgm:t>
        <a:bodyPr/>
        <a:lstStyle/>
        <a:p>
          <a:pPr algn="l"/>
          <a:r>
            <a:rPr lang="vi-VN" b="0" i="0" u="none" dirty="0" err="1"/>
            <a:t>Lighting</a:t>
          </a:r>
          <a:r>
            <a:rPr lang="vi-VN" b="0" i="0" u="none" dirty="0"/>
            <a:t> </a:t>
          </a:r>
          <a:r>
            <a:rPr lang="vi-VN" b="0" i="0" u="none" dirty="0" err="1"/>
            <a:t>systems</a:t>
          </a:r>
          <a:endParaRPr lang="vi-VN" dirty="0"/>
        </a:p>
      </dgm:t>
    </dgm:pt>
    <dgm:pt modelId="{34B62982-A774-4E20-88BF-B61CBBF4B98B}" type="parTrans" cxnId="{0EA5C94D-E1C6-4E1D-B5FA-4F5CE0AAA811}">
      <dgm:prSet/>
      <dgm:spPr/>
      <dgm:t>
        <a:bodyPr/>
        <a:lstStyle/>
        <a:p>
          <a:endParaRPr lang="vi-VN"/>
        </a:p>
      </dgm:t>
    </dgm:pt>
    <dgm:pt modelId="{CDFB63E6-A9C9-4D55-B562-CEE4790F54BD}" type="sibTrans" cxnId="{0EA5C94D-E1C6-4E1D-B5FA-4F5CE0AAA811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vi-VN"/>
        </a:p>
      </dgm:t>
    </dgm:pt>
    <dgm:pt modelId="{12B803CE-13B1-4AA4-8CA7-B8030F57C767}">
      <dgm:prSet phldrT="[Văn bản]"/>
      <dgm:spPr/>
      <dgm:t>
        <a:bodyPr/>
        <a:lstStyle/>
        <a:p>
          <a:r>
            <a:rPr lang="en-US" dirty="0"/>
            <a:t>H</a:t>
          </a:r>
          <a:r>
            <a:rPr lang="vi-VN" dirty="0" err="1"/>
            <a:t>ousehold</a:t>
          </a:r>
          <a:r>
            <a:rPr lang="vi-VN" dirty="0"/>
            <a:t> </a:t>
          </a:r>
          <a:r>
            <a:rPr lang="vi-VN" dirty="0" err="1"/>
            <a:t>appliances</a:t>
          </a:r>
          <a:endParaRPr lang="vi-VN" dirty="0"/>
        </a:p>
      </dgm:t>
    </dgm:pt>
    <dgm:pt modelId="{A06D8A39-A6F1-4935-8841-1929F08FC28B}" type="parTrans" cxnId="{4FB28012-095E-4F3F-A5D4-41E79416769D}">
      <dgm:prSet/>
      <dgm:spPr/>
      <dgm:t>
        <a:bodyPr/>
        <a:lstStyle/>
        <a:p>
          <a:endParaRPr lang="vi-VN"/>
        </a:p>
      </dgm:t>
    </dgm:pt>
    <dgm:pt modelId="{A452DD46-03EC-4414-B99B-C9A0144FB0BE}" type="sibTrans" cxnId="{4FB28012-095E-4F3F-A5D4-41E79416769D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  <dgm:t>
        <a:bodyPr/>
        <a:lstStyle/>
        <a:p>
          <a:endParaRPr lang="vi-VN"/>
        </a:p>
      </dgm:t>
    </dgm:pt>
    <dgm:pt modelId="{A2F5D09B-5759-48F2-8E26-29C3C3C1DDFB}">
      <dgm:prSet phldrT="[Văn bản]"/>
      <dgm:spPr/>
      <dgm:t>
        <a:bodyPr/>
        <a:lstStyle/>
        <a:p>
          <a:r>
            <a:rPr lang="vi-VN" b="0" i="0" u="none" dirty="0" err="1"/>
            <a:t>Multi-audio</a:t>
          </a:r>
          <a:r>
            <a:rPr lang="vi-VN" b="0" i="0" u="none" dirty="0"/>
            <a:t> </a:t>
          </a:r>
          <a:r>
            <a:rPr lang="vi-VN" b="0" i="0" u="none" dirty="0" err="1"/>
            <a:t>entertainment</a:t>
          </a:r>
          <a:endParaRPr lang="vi-VN" dirty="0"/>
        </a:p>
      </dgm:t>
    </dgm:pt>
    <dgm:pt modelId="{B1F88D84-A0BA-43A7-A7A8-74E9E6719D5C}" type="parTrans" cxnId="{D7A43727-E66C-4284-8F16-890CE71B708D}">
      <dgm:prSet/>
      <dgm:spPr/>
      <dgm:t>
        <a:bodyPr/>
        <a:lstStyle/>
        <a:p>
          <a:endParaRPr lang="vi-VN"/>
        </a:p>
      </dgm:t>
    </dgm:pt>
    <dgm:pt modelId="{735FA238-B7AE-4689-8489-327DC8BA64D3}" type="sibTrans" cxnId="{D7A43727-E66C-4284-8F16-890CE71B708D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vi-VN"/>
        </a:p>
      </dgm:t>
    </dgm:pt>
    <dgm:pt modelId="{DCD22CB4-1DAD-4758-BD0C-124E4A2CB643}" type="pres">
      <dgm:prSet presAssocID="{867C939A-2D34-442F-B55E-2E68F1A72FAA}" presName="Name0" presStyleCnt="0">
        <dgm:presLayoutVars>
          <dgm:chMax val="8"/>
          <dgm:chPref val="8"/>
          <dgm:dir/>
        </dgm:presLayoutVars>
      </dgm:prSet>
      <dgm:spPr/>
    </dgm:pt>
    <dgm:pt modelId="{22EB23F3-21FE-4AE4-BBF1-A7B2EF85BDDB}" type="pres">
      <dgm:prSet presAssocID="{39F5F5C8-DEB2-4CDC-823A-D51BE4B95C39}" presName="parent_text_1" presStyleLbl="revTx" presStyleIdx="0" presStyleCnt="3" custScaleX="59021" custLinFactY="52641" custLinFactNeighborX="-10245" custLinFactNeighborY="100000">
        <dgm:presLayoutVars>
          <dgm:chMax val="0"/>
          <dgm:chPref val="0"/>
          <dgm:bulletEnabled val="1"/>
        </dgm:presLayoutVars>
      </dgm:prSet>
      <dgm:spPr/>
    </dgm:pt>
    <dgm:pt modelId="{1CA327EC-4AF9-46DA-A192-68EF48EE68AC}" type="pres">
      <dgm:prSet presAssocID="{39F5F5C8-DEB2-4CDC-823A-D51BE4B95C39}" presName="image_accent_1" presStyleCnt="0"/>
      <dgm:spPr/>
    </dgm:pt>
    <dgm:pt modelId="{EEF22D49-FC8A-4C34-87A4-EF4EC944B532}" type="pres">
      <dgm:prSet presAssocID="{39F5F5C8-DEB2-4CDC-823A-D51BE4B95C39}" presName="imageAccentRepeatNode" presStyleLbl="alignNode1" presStyleIdx="0" presStyleCnt="6"/>
      <dgm:spPr/>
    </dgm:pt>
    <dgm:pt modelId="{C81A124D-C3DD-4A22-B23E-3F07277CB7AF}" type="pres">
      <dgm:prSet presAssocID="{39F5F5C8-DEB2-4CDC-823A-D51BE4B95C39}" presName="accent_1" presStyleLbl="alignNode1" presStyleIdx="1" presStyleCnt="6"/>
      <dgm:spPr/>
    </dgm:pt>
    <dgm:pt modelId="{627CF3BF-05E6-46CF-9055-9B633CBC34FE}" type="pres">
      <dgm:prSet presAssocID="{CDFB63E6-A9C9-4D55-B562-CEE4790F54BD}" presName="image_1" presStyleCnt="0"/>
      <dgm:spPr/>
    </dgm:pt>
    <dgm:pt modelId="{B2CE8BD7-FA75-4DF7-ABA5-DA44F485DABE}" type="pres">
      <dgm:prSet presAssocID="{CDFB63E6-A9C9-4D55-B562-CEE4790F54BD}" presName="imageRepeatNode" presStyleLbl="fgImgPlace1" presStyleIdx="0" presStyleCnt="3"/>
      <dgm:spPr/>
    </dgm:pt>
    <dgm:pt modelId="{74A08975-D5CB-4093-BFFA-92C11331863C}" type="pres">
      <dgm:prSet presAssocID="{12B803CE-13B1-4AA4-8CA7-B8030F57C767}" presName="parent_text_2" presStyleLbl="revTx" presStyleIdx="1" presStyleCnt="3" custScaleX="68741" custLinFactNeighborX="-7078" custLinFactNeighborY="6030">
        <dgm:presLayoutVars>
          <dgm:chMax val="0"/>
          <dgm:chPref val="0"/>
          <dgm:bulletEnabled val="1"/>
        </dgm:presLayoutVars>
      </dgm:prSet>
      <dgm:spPr/>
    </dgm:pt>
    <dgm:pt modelId="{4E790634-CCEA-4226-974C-34B699EFB817}" type="pres">
      <dgm:prSet presAssocID="{12B803CE-13B1-4AA4-8CA7-B8030F57C767}" presName="image_accent_2" presStyleCnt="0"/>
      <dgm:spPr/>
    </dgm:pt>
    <dgm:pt modelId="{665A9773-D63B-4235-A725-7F0A12C696F3}" type="pres">
      <dgm:prSet presAssocID="{12B803CE-13B1-4AA4-8CA7-B8030F57C767}" presName="imageAccentRepeatNode" presStyleLbl="alignNode1" presStyleIdx="2" presStyleCnt="6" custScaleX="127448" custScaleY="127448" custLinFactNeighborX="17982" custLinFactNeighborY="11704"/>
      <dgm:spPr/>
    </dgm:pt>
    <dgm:pt modelId="{C2C9897B-7B46-4B5D-A394-16BEF63CB741}" type="pres">
      <dgm:prSet presAssocID="{A452DD46-03EC-4414-B99B-C9A0144FB0BE}" presName="image_2" presStyleCnt="0"/>
      <dgm:spPr/>
    </dgm:pt>
    <dgm:pt modelId="{3277BBFF-12FA-4A17-87CE-183237FD8D8A}" type="pres">
      <dgm:prSet presAssocID="{A452DD46-03EC-4414-B99B-C9A0144FB0BE}" presName="imageRepeatNode" presStyleLbl="fgImgPlace1" presStyleIdx="1" presStyleCnt="3" custScaleX="127448" custScaleY="127448" custLinFactNeighborX="20391" custLinFactNeighborY="13267"/>
      <dgm:spPr/>
    </dgm:pt>
    <dgm:pt modelId="{134968C7-E5D8-403C-B6CD-56F704486B26}" type="pres">
      <dgm:prSet presAssocID="{A2F5D09B-5759-48F2-8E26-29C3C3C1DDFB}" presName="image_accent_3" presStyleCnt="0"/>
      <dgm:spPr/>
    </dgm:pt>
    <dgm:pt modelId="{E2DD7D3F-8298-4667-B141-E6A9641B606C}" type="pres">
      <dgm:prSet presAssocID="{A2F5D09B-5759-48F2-8E26-29C3C3C1DDFB}" presName="imageAccentRepeatNode" presStyleLbl="alignNode1" presStyleIdx="3" presStyleCnt="6"/>
      <dgm:spPr/>
    </dgm:pt>
    <dgm:pt modelId="{B02B908C-E49A-441B-9757-86A0E4BC30FE}" type="pres">
      <dgm:prSet presAssocID="{A2F5D09B-5759-48F2-8E26-29C3C3C1DDFB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E441C5D2-D47F-4530-ABDA-3B9C57F8F8B5}" type="pres">
      <dgm:prSet presAssocID="{A2F5D09B-5759-48F2-8E26-29C3C3C1DDFB}" presName="accent_2" presStyleLbl="alignNode1" presStyleIdx="4" presStyleCnt="6"/>
      <dgm:spPr/>
    </dgm:pt>
    <dgm:pt modelId="{9F880997-C9F1-4861-BB8B-04C1319D87D7}" type="pres">
      <dgm:prSet presAssocID="{A2F5D09B-5759-48F2-8E26-29C3C3C1DDFB}" presName="accent_3" presStyleLbl="alignNode1" presStyleIdx="5" presStyleCnt="6" custLinFactNeighborX="47241"/>
      <dgm:spPr/>
    </dgm:pt>
    <dgm:pt modelId="{4BE5C09D-7916-4F05-BB64-5CF9665DEECC}" type="pres">
      <dgm:prSet presAssocID="{735FA238-B7AE-4689-8489-327DC8BA64D3}" presName="image_3" presStyleCnt="0"/>
      <dgm:spPr/>
    </dgm:pt>
    <dgm:pt modelId="{E037F19F-EEE8-4265-A711-CBCA9F8E0D3B}" type="pres">
      <dgm:prSet presAssocID="{735FA238-B7AE-4689-8489-327DC8BA64D3}" presName="imageRepeatNode" presStyleLbl="fgImgPlace1" presStyleIdx="2" presStyleCnt="3"/>
      <dgm:spPr/>
    </dgm:pt>
  </dgm:ptLst>
  <dgm:cxnLst>
    <dgm:cxn modelId="{DA06EE00-B432-417D-931D-479A87DBF027}" type="presOf" srcId="{39F5F5C8-DEB2-4CDC-823A-D51BE4B95C39}" destId="{22EB23F3-21FE-4AE4-BBF1-A7B2EF85BDDB}" srcOrd="0" destOrd="0" presId="urn:microsoft.com/office/officeart/2008/layout/BubblePictureList"/>
    <dgm:cxn modelId="{4FB28012-095E-4F3F-A5D4-41E79416769D}" srcId="{867C939A-2D34-442F-B55E-2E68F1A72FAA}" destId="{12B803CE-13B1-4AA4-8CA7-B8030F57C767}" srcOrd="1" destOrd="0" parTransId="{A06D8A39-A6F1-4935-8841-1929F08FC28B}" sibTransId="{A452DD46-03EC-4414-B99B-C9A0144FB0BE}"/>
    <dgm:cxn modelId="{D7A43727-E66C-4284-8F16-890CE71B708D}" srcId="{867C939A-2D34-442F-B55E-2E68F1A72FAA}" destId="{A2F5D09B-5759-48F2-8E26-29C3C3C1DDFB}" srcOrd="2" destOrd="0" parTransId="{B1F88D84-A0BA-43A7-A7A8-74E9E6719D5C}" sibTransId="{735FA238-B7AE-4689-8489-327DC8BA64D3}"/>
    <dgm:cxn modelId="{FAFC7C3F-E14E-4E28-A730-B6DE3FDD6270}" type="presOf" srcId="{A2F5D09B-5759-48F2-8E26-29C3C3C1DDFB}" destId="{B02B908C-E49A-441B-9757-86A0E4BC30FE}" srcOrd="0" destOrd="0" presId="urn:microsoft.com/office/officeart/2008/layout/BubblePictureList"/>
    <dgm:cxn modelId="{41C8DB61-2441-4A35-A9B4-FE5D0A2E9D02}" type="presOf" srcId="{CDFB63E6-A9C9-4D55-B562-CEE4790F54BD}" destId="{B2CE8BD7-FA75-4DF7-ABA5-DA44F485DABE}" srcOrd="0" destOrd="0" presId="urn:microsoft.com/office/officeart/2008/layout/BubblePictureList"/>
    <dgm:cxn modelId="{643BB06A-D552-496A-9190-9180AD59D15D}" type="presOf" srcId="{A452DD46-03EC-4414-B99B-C9A0144FB0BE}" destId="{3277BBFF-12FA-4A17-87CE-183237FD8D8A}" srcOrd="0" destOrd="0" presId="urn:microsoft.com/office/officeart/2008/layout/BubblePictureList"/>
    <dgm:cxn modelId="{0EA5C94D-E1C6-4E1D-B5FA-4F5CE0AAA811}" srcId="{867C939A-2D34-442F-B55E-2E68F1A72FAA}" destId="{39F5F5C8-DEB2-4CDC-823A-D51BE4B95C39}" srcOrd="0" destOrd="0" parTransId="{34B62982-A774-4E20-88BF-B61CBBF4B98B}" sibTransId="{CDFB63E6-A9C9-4D55-B562-CEE4790F54BD}"/>
    <dgm:cxn modelId="{2DC16A7F-6E45-4E62-985C-FAEE094C6075}" type="presOf" srcId="{867C939A-2D34-442F-B55E-2E68F1A72FAA}" destId="{DCD22CB4-1DAD-4758-BD0C-124E4A2CB643}" srcOrd="0" destOrd="0" presId="urn:microsoft.com/office/officeart/2008/layout/BubblePictureList"/>
    <dgm:cxn modelId="{63ED66D5-66D4-44C0-89FB-279C3C612484}" type="presOf" srcId="{735FA238-B7AE-4689-8489-327DC8BA64D3}" destId="{E037F19F-EEE8-4265-A711-CBCA9F8E0D3B}" srcOrd="0" destOrd="0" presId="urn:microsoft.com/office/officeart/2008/layout/BubblePictureList"/>
    <dgm:cxn modelId="{826EB7E2-BC96-4FEC-88E9-00DCA736D18B}" type="presOf" srcId="{12B803CE-13B1-4AA4-8CA7-B8030F57C767}" destId="{74A08975-D5CB-4093-BFFA-92C11331863C}" srcOrd="0" destOrd="0" presId="urn:microsoft.com/office/officeart/2008/layout/BubblePictureList"/>
    <dgm:cxn modelId="{20EA4DDC-2EFE-42C5-9480-D3E48A264638}" type="presParOf" srcId="{DCD22CB4-1DAD-4758-BD0C-124E4A2CB643}" destId="{22EB23F3-21FE-4AE4-BBF1-A7B2EF85BDDB}" srcOrd="0" destOrd="0" presId="urn:microsoft.com/office/officeart/2008/layout/BubblePictureList"/>
    <dgm:cxn modelId="{BF4635AE-D7CF-4928-ABC5-ABE6A5FC6EE7}" type="presParOf" srcId="{DCD22CB4-1DAD-4758-BD0C-124E4A2CB643}" destId="{1CA327EC-4AF9-46DA-A192-68EF48EE68AC}" srcOrd="1" destOrd="0" presId="urn:microsoft.com/office/officeart/2008/layout/BubblePictureList"/>
    <dgm:cxn modelId="{F28ADEEE-42B3-4146-9723-B50742D8D1EC}" type="presParOf" srcId="{1CA327EC-4AF9-46DA-A192-68EF48EE68AC}" destId="{EEF22D49-FC8A-4C34-87A4-EF4EC944B532}" srcOrd="0" destOrd="0" presId="urn:microsoft.com/office/officeart/2008/layout/BubblePictureList"/>
    <dgm:cxn modelId="{167C1952-CB0A-4B06-BDCB-B4EE0319F413}" type="presParOf" srcId="{DCD22CB4-1DAD-4758-BD0C-124E4A2CB643}" destId="{C81A124D-C3DD-4A22-B23E-3F07277CB7AF}" srcOrd="2" destOrd="0" presId="urn:microsoft.com/office/officeart/2008/layout/BubblePictureList"/>
    <dgm:cxn modelId="{B8B4D4F9-1586-4EFE-A504-C4DBA2F6C183}" type="presParOf" srcId="{DCD22CB4-1DAD-4758-BD0C-124E4A2CB643}" destId="{627CF3BF-05E6-46CF-9055-9B633CBC34FE}" srcOrd="3" destOrd="0" presId="urn:microsoft.com/office/officeart/2008/layout/BubblePictureList"/>
    <dgm:cxn modelId="{BDBD3FD6-5787-434E-9549-1EDEA212EC63}" type="presParOf" srcId="{627CF3BF-05E6-46CF-9055-9B633CBC34FE}" destId="{B2CE8BD7-FA75-4DF7-ABA5-DA44F485DABE}" srcOrd="0" destOrd="0" presId="urn:microsoft.com/office/officeart/2008/layout/BubblePictureList"/>
    <dgm:cxn modelId="{0B9F7F51-799F-4633-B708-E69B2452F405}" type="presParOf" srcId="{DCD22CB4-1DAD-4758-BD0C-124E4A2CB643}" destId="{74A08975-D5CB-4093-BFFA-92C11331863C}" srcOrd="4" destOrd="0" presId="urn:microsoft.com/office/officeart/2008/layout/BubblePictureList"/>
    <dgm:cxn modelId="{CB7E00C2-E046-4C0A-A996-F38D852D1065}" type="presParOf" srcId="{DCD22CB4-1DAD-4758-BD0C-124E4A2CB643}" destId="{4E790634-CCEA-4226-974C-34B699EFB817}" srcOrd="5" destOrd="0" presId="urn:microsoft.com/office/officeart/2008/layout/BubblePictureList"/>
    <dgm:cxn modelId="{29C850AA-25DE-4561-AFCD-BC885CDB05C4}" type="presParOf" srcId="{4E790634-CCEA-4226-974C-34B699EFB817}" destId="{665A9773-D63B-4235-A725-7F0A12C696F3}" srcOrd="0" destOrd="0" presId="urn:microsoft.com/office/officeart/2008/layout/BubblePictureList"/>
    <dgm:cxn modelId="{A060B102-253B-4C53-9D26-3F0CB5EEE977}" type="presParOf" srcId="{DCD22CB4-1DAD-4758-BD0C-124E4A2CB643}" destId="{C2C9897B-7B46-4B5D-A394-16BEF63CB741}" srcOrd="6" destOrd="0" presId="urn:microsoft.com/office/officeart/2008/layout/BubblePictureList"/>
    <dgm:cxn modelId="{BA82BA36-45DD-4015-96C3-E19D3DDBF275}" type="presParOf" srcId="{C2C9897B-7B46-4B5D-A394-16BEF63CB741}" destId="{3277BBFF-12FA-4A17-87CE-183237FD8D8A}" srcOrd="0" destOrd="0" presId="urn:microsoft.com/office/officeart/2008/layout/BubblePictureList"/>
    <dgm:cxn modelId="{F5BA5ADF-4C9B-4AD1-AB1D-97A18DA3CAFC}" type="presParOf" srcId="{DCD22CB4-1DAD-4758-BD0C-124E4A2CB643}" destId="{134968C7-E5D8-403C-B6CD-56F704486B26}" srcOrd="7" destOrd="0" presId="urn:microsoft.com/office/officeart/2008/layout/BubblePictureList"/>
    <dgm:cxn modelId="{783F5204-74B5-4F5C-9C6A-CCDB17D43058}" type="presParOf" srcId="{134968C7-E5D8-403C-B6CD-56F704486B26}" destId="{E2DD7D3F-8298-4667-B141-E6A9641B606C}" srcOrd="0" destOrd="0" presId="urn:microsoft.com/office/officeart/2008/layout/BubblePictureList"/>
    <dgm:cxn modelId="{DB107138-9680-447D-A4D4-200C5EEA1658}" type="presParOf" srcId="{DCD22CB4-1DAD-4758-BD0C-124E4A2CB643}" destId="{B02B908C-E49A-441B-9757-86A0E4BC30FE}" srcOrd="8" destOrd="0" presId="urn:microsoft.com/office/officeart/2008/layout/BubblePictureList"/>
    <dgm:cxn modelId="{1C9A8624-53E8-4836-A73C-A148390D58AB}" type="presParOf" srcId="{DCD22CB4-1DAD-4758-BD0C-124E4A2CB643}" destId="{E441C5D2-D47F-4530-ABDA-3B9C57F8F8B5}" srcOrd="9" destOrd="0" presId="urn:microsoft.com/office/officeart/2008/layout/BubblePictureList"/>
    <dgm:cxn modelId="{6EA89BB2-D618-455A-A45C-59D7059C44ED}" type="presParOf" srcId="{DCD22CB4-1DAD-4758-BD0C-124E4A2CB643}" destId="{9F880997-C9F1-4861-BB8B-04C1319D87D7}" srcOrd="10" destOrd="0" presId="urn:microsoft.com/office/officeart/2008/layout/BubblePictureList"/>
    <dgm:cxn modelId="{26F90407-4DFB-496F-B808-2987FEE9A29C}" type="presParOf" srcId="{DCD22CB4-1DAD-4758-BD0C-124E4A2CB643}" destId="{4BE5C09D-7916-4F05-BB64-5CF9665DEECC}" srcOrd="11" destOrd="0" presId="urn:microsoft.com/office/officeart/2008/layout/BubblePictureList"/>
    <dgm:cxn modelId="{5020C791-251C-4118-81A7-311FEE55B6B7}" type="presParOf" srcId="{4BE5C09D-7916-4F05-BB64-5CF9665DEECC}" destId="{E037F19F-EEE8-4265-A711-CBCA9F8E0D3B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52B477-28B1-40A7-A9CB-7048881F8B39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accent3_1" csCatId="accent3" phldr="1"/>
      <dgm:spPr/>
    </dgm:pt>
    <dgm:pt modelId="{9FB9841B-463D-4FF6-B4B1-0FE346A6280A}">
      <dgm:prSet phldrT="[Văn bản]" custT="1"/>
      <dgm:spPr/>
      <dgm:t>
        <a:bodyPr/>
        <a:lstStyle/>
        <a:p>
          <a:r>
            <a:rPr lang="vi-VN" sz="2400" b="0" i="0" u="none" dirty="0" err="1"/>
            <a:t>Reduce</a:t>
          </a:r>
          <a:r>
            <a:rPr lang="vi-VN" sz="2400" b="0" i="0" u="none" dirty="0"/>
            <a:t> </a:t>
          </a:r>
          <a:r>
            <a:rPr lang="vi-VN" sz="2400" b="0" i="0" u="none" dirty="0" err="1"/>
            <a:t>medical</a:t>
          </a:r>
          <a:r>
            <a:rPr lang="vi-VN" sz="2400" b="0" i="0" u="none" dirty="0"/>
            <a:t> </a:t>
          </a:r>
          <a:r>
            <a:rPr lang="vi-VN" sz="2400" b="0" i="0" u="none" dirty="0" err="1"/>
            <a:t>errors</a:t>
          </a:r>
          <a:endParaRPr lang="vi-VN" sz="2400" dirty="0"/>
        </a:p>
      </dgm:t>
    </dgm:pt>
    <dgm:pt modelId="{A44EBD75-1AEC-427A-BAF9-D97288E20A57}" type="parTrans" cxnId="{473787B6-3D94-4334-9248-44B4C1B7FFC3}">
      <dgm:prSet/>
      <dgm:spPr/>
      <dgm:t>
        <a:bodyPr/>
        <a:lstStyle/>
        <a:p>
          <a:endParaRPr lang="vi-VN"/>
        </a:p>
      </dgm:t>
    </dgm:pt>
    <dgm:pt modelId="{19DEE86E-8FFF-4E28-B5A4-ADD175FECD08}" type="sibTrans" cxnId="{473787B6-3D94-4334-9248-44B4C1B7FFC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vi-VN"/>
        </a:p>
      </dgm:t>
    </dgm:pt>
    <dgm:pt modelId="{13C499BE-066D-4B0E-9F21-B59C019CAAD3}">
      <dgm:prSet phldrT="[Văn bản]"/>
      <dgm:spPr/>
      <dgm:t>
        <a:bodyPr/>
        <a:lstStyle/>
        <a:p>
          <a:r>
            <a:rPr lang="vi-VN" b="0" i="0" u="none" dirty="0" err="1"/>
            <a:t>Manage</a:t>
          </a:r>
          <a:r>
            <a:rPr lang="vi-VN" b="0" i="0" u="none" dirty="0"/>
            <a:t> </a:t>
          </a:r>
          <a:r>
            <a:rPr lang="vi-VN" b="0" i="0" u="none" dirty="0" err="1"/>
            <a:t>medication</a:t>
          </a:r>
          <a:r>
            <a:rPr lang="vi-VN" b="0" i="0" u="none" dirty="0"/>
            <a:t> </a:t>
          </a:r>
          <a:r>
            <a:rPr lang="vi-VN" b="0" i="0" u="none" dirty="0" err="1"/>
            <a:t>use</a:t>
          </a:r>
          <a:r>
            <a:rPr lang="vi-VN" b="0" i="0" u="none" dirty="0"/>
            <a:t> </a:t>
          </a:r>
          <a:r>
            <a:rPr lang="vi-VN" b="0" i="0" u="none" dirty="0" err="1"/>
            <a:t>better</a:t>
          </a:r>
          <a:endParaRPr lang="vi-VN" dirty="0"/>
        </a:p>
      </dgm:t>
    </dgm:pt>
    <dgm:pt modelId="{609B040B-F448-4BE9-9703-23F820F93945}" type="parTrans" cxnId="{914945D0-A886-4088-8233-7206AE46D355}">
      <dgm:prSet/>
      <dgm:spPr/>
      <dgm:t>
        <a:bodyPr/>
        <a:lstStyle/>
        <a:p>
          <a:endParaRPr lang="vi-VN"/>
        </a:p>
      </dgm:t>
    </dgm:pt>
    <dgm:pt modelId="{CACC006D-3CE9-4211-B908-34266E5DF400}" type="sibTrans" cxnId="{914945D0-A886-4088-8233-7206AE46D35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  <dgm:t>
        <a:bodyPr/>
        <a:lstStyle/>
        <a:p>
          <a:endParaRPr lang="vi-VN"/>
        </a:p>
      </dgm:t>
    </dgm:pt>
    <dgm:pt modelId="{681E86CA-5D09-446C-BFFB-A45ED8B8F1C5}">
      <dgm:prSet phldrT="[Văn bản]" custT="1"/>
      <dgm:spPr/>
      <dgm:t>
        <a:bodyPr/>
        <a:lstStyle/>
        <a:p>
          <a:r>
            <a:rPr lang="vi-VN" sz="2000" b="0" i="0" u="none" dirty="0" err="1"/>
            <a:t>Warning</a:t>
          </a:r>
          <a:r>
            <a:rPr lang="vi-VN" sz="2000" b="0" i="0" u="none" dirty="0"/>
            <a:t> </a:t>
          </a:r>
          <a:r>
            <a:rPr lang="vi-VN" sz="2000" b="0" i="0" u="none" dirty="0" err="1"/>
            <a:t>health</a:t>
          </a:r>
          <a:r>
            <a:rPr lang="vi-VN" sz="2000" b="0" i="0" u="none" dirty="0"/>
            <a:t> </a:t>
          </a:r>
          <a:r>
            <a:rPr lang="vi-VN" sz="2000" b="0" i="0" u="none" dirty="0" err="1"/>
            <a:t>status</a:t>
          </a:r>
          <a:r>
            <a:rPr lang="vi-VN" sz="2000" b="0" i="0" u="none" dirty="0"/>
            <a:t> </a:t>
          </a:r>
          <a:r>
            <a:rPr lang="vi-VN" sz="2000" b="0" i="0" u="none" dirty="0" err="1"/>
            <a:t>promptly</a:t>
          </a:r>
          <a:endParaRPr lang="vi-VN" sz="2000" dirty="0"/>
        </a:p>
      </dgm:t>
    </dgm:pt>
    <dgm:pt modelId="{25B64A73-119D-4CD5-8979-6044F472D88A}" type="parTrans" cxnId="{27ED1A43-45AC-4489-82D8-7ECC5734AC32}">
      <dgm:prSet/>
      <dgm:spPr/>
      <dgm:t>
        <a:bodyPr/>
        <a:lstStyle/>
        <a:p>
          <a:endParaRPr lang="vi-VN"/>
        </a:p>
      </dgm:t>
    </dgm:pt>
    <dgm:pt modelId="{FA369518-EE75-428E-ACE8-03F0E2324F6D}" type="sibTrans" cxnId="{27ED1A43-45AC-4489-82D8-7ECC5734AC32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vi-VN"/>
        </a:p>
      </dgm:t>
    </dgm:pt>
    <dgm:pt modelId="{E1E87786-B5C2-49C9-ABB9-01CCCD01CB63}">
      <dgm:prSet phldrT="[Văn bản]" custT="1"/>
      <dgm:spPr/>
      <dgm:t>
        <a:bodyPr/>
        <a:lstStyle/>
        <a:p>
          <a:r>
            <a:rPr lang="vi-VN" sz="2400" b="0" i="0" u="none" dirty="0" err="1"/>
            <a:t>Health</a:t>
          </a:r>
          <a:r>
            <a:rPr lang="vi-VN" sz="2400" b="0" i="0" u="none" dirty="0"/>
            <a:t> </a:t>
          </a:r>
          <a:r>
            <a:rPr lang="vi-VN" sz="2400" b="0" i="0" u="none" dirty="0" err="1"/>
            <a:t>data</a:t>
          </a:r>
          <a:r>
            <a:rPr lang="vi-VN" sz="2400" b="0" i="0" u="none" dirty="0"/>
            <a:t> </a:t>
          </a:r>
          <a:r>
            <a:rPr lang="vi-VN" sz="2400" b="0" i="0" u="none" dirty="0" err="1"/>
            <a:t>analysis</a:t>
          </a:r>
          <a:endParaRPr lang="vi-VN" sz="2400" dirty="0"/>
        </a:p>
      </dgm:t>
    </dgm:pt>
    <dgm:pt modelId="{8B37F0B2-1BE9-4B82-ACD4-FA01E5FA2011}" type="parTrans" cxnId="{9FDA4BE4-380D-4D2A-A8D6-7E71C404FD1C}">
      <dgm:prSet/>
      <dgm:spPr/>
      <dgm:t>
        <a:bodyPr/>
        <a:lstStyle/>
        <a:p>
          <a:endParaRPr lang="vi-VN"/>
        </a:p>
      </dgm:t>
    </dgm:pt>
    <dgm:pt modelId="{A7E44F5B-36B5-4DAD-A5FE-B4080A32D773}" type="sibTrans" cxnId="{9FDA4BE4-380D-4D2A-A8D6-7E71C404FD1C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t>
        <a:bodyPr/>
        <a:lstStyle/>
        <a:p>
          <a:endParaRPr lang="vi-VN"/>
        </a:p>
      </dgm:t>
    </dgm:pt>
    <dgm:pt modelId="{F8084ECF-7052-4D1E-B146-05F9F3EF4519}" type="pres">
      <dgm:prSet presAssocID="{1452B477-28B1-40A7-A9CB-7048881F8B39}" presName="Name0" presStyleCnt="0">
        <dgm:presLayoutVars>
          <dgm:chMax val="7"/>
          <dgm:chPref val="7"/>
          <dgm:dir/>
        </dgm:presLayoutVars>
      </dgm:prSet>
      <dgm:spPr/>
    </dgm:pt>
    <dgm:pt modelId="{2782B5F8-E370-4E8E-A047-A37314FF74A4}" type="pres">
      <dgm:prSet presAssocID="{1452B477-28B1-40A7-A9CB-7048881F8B39}" presName="dot1" presStyleLbl="alignNode1" presStyleIdx="0" presStyleCnt="13"/>
      <dgm:spPr/>
    </dgm:pt>
    <dgm:pt modelId="{292587E3-479C-469A-93B7-30232CCE4789}" type="pres">
      <dgm:prSet presAssocID="{1452B477-28B1-40A7-A9CB-7048881F8B39}" presName="dot2" presStyleLbl="alignNode1" presStyleIdx="1" presStyleCnt="13"/>
      <dgm:spPr/>
    </dgm:pt>
    <dgm:pt modelId="{AF64F45A-C92E-42CB-A8F3-A9BD643BCFC6}" type="pres">
      <dgm:prSet presAssocID="{1452B477-28B1-40A7-A9CB-7048881F8B39}" presName="dot3" presStyleLbl="alignNode1" presStyleIdx="2" presStyleCnt="13"/>
      <dgm:spPr/>
    </dgm:pt>
    <dgm:pt modelId="{17F20303-10C1-48FB-BF76-A3896986FDAC}" type="pres">
      <dgm:prSet presAssocID="{1452B477-28B1-40A7-A9CB-7048881F8B39}" presName="dot4" presStyleLbl="alignNode1" presStyleIdx="3" presStyleCnt="13"/>
      <dgm:spPr/>
    </dgm:pt>
    <dgm:pt modelId="{DD4D71DD-BB77-4F76-8D78-18722049CD53}" type="pres">
      <dgm:prSet presAssocID="{1452B477-28B1-40A7-A9CB-7048881F8B39}" presName="dot5" presStyleLbl="alignNode1" presStyleIdx="4" presStyleCnt="13"/>
      <dgm:spPr/>
    </dgm:pt>
    <dgm:pt modelId="{B74A4960-104A-45E0-AAC1-3A13838E37D7}" type="pres">
      <dgm:prSet presAssocID="{1452B477-28B1-40A7-A9CB-7048881F8B39}" presName="dot6" presStyleLbl="alignNode1" presStyleIdx="5" presStyleCnt="13"/>
      <dgm:spPr/>
    </dgm:pt>
    <dgm:pt modelId="{A11EB6D3-166E-4D94-A0B6-6C60451A2455}" type="pres">
      <dgm:prSet presAssocID="{1452B477-28B1-40A7-A9CB-7048881F8B39}" presName="dotArrow1" presStyleLbl="alignNode1" presStyleIdx="6" presStyleCnt="13"/>
      <dgm:spPr/>
    </dgm:pt>
    <dgm:pt modelId="{BDC2FCE7-87DE-4016-B732-CC120BC50642}" type="pres">
      <dgm:prSet presAssocID="{1452B477-28B1-40A7-A9CB-7048881F8B39}" presName="dotArrow2" presStyleLbl="alignNode1" presStyleIdx="7" presStyleCnt="13"/>
      <dgm:spPr/>
    </dgm:pt>
    <dgm:pt modelId="{697EB18A-410B-4C3E-9865-6902879EB333}" type="pres">
      <dgm:prSet presAssocID="{1452B477-28B1-40A7-A9CB-7048881F8B39}" presName="dotArrow3" presStyleLbl="alignNode1" presStyleIdx="8" presStyleCnt="13"/>
      <dgm:spPr/>
    </dgm:pt>
    <dgm:pt modelId="{50E67FB6-CBCC-49D4-8CA3-390A89D7CA6A}" type="pres">
      <dgm:prSet presAssocID="{1452B477-28B1-40A7-A9CB-7048881F8B39}" presName="dotArrow4" presStyleLbl="alignNode1" presStyleIdx="9" presStyleCnt="13"/>
      <dgm:spPr/>
    </dgm:pt>
    <dgm:pt modelId="{D543735D-E412-419C-8D54-7C0EAED39807}" type="pres">
      <dgm:prSet presAssocID="{1452B477-28B1-40A7-A9CB-7048881F8B39}" presName="dotArrow5" presStyleLbl="alignNode1" presStyleIdx="10" presStyleCnt="13"/>
      <dgm:spPr/>
    </dgm:pt>
    <dgm:pt modelId="{C032CC5F-DE74-4BCB-8FA9-4EB0DACC78F1}" type="pres">
      <dgm:prSet presAssocID="{1452B477-28B1-40A7-A9CB-7048881F8B39}" presName="dotArrow6" presStyleLbl="alignNode1" presStyleIdx="11" presStyleCnt="13"/>
      <dgm:spPr/>
    </dgm:pt>
    <dgm:pt modelId="{06672A97-C132-4E60-9020-4B0A890C0926}" type="pres">
      <dgm:prSet presAssocID="{1452B477-28B1-40A7-A9CB-7048881F8B39}" presName="dotArrow7" presStyleLbl="alignNode1" presStyleIdx="12" presStyleCnt="13"/>
      <dgm:spPr/>
    </dgm:pt>
    <dgm:pt modelId="{7F5B9BD0-935D-4B84-9C52-C60E7FDD2C71}" type="pres">
      <dgm:prSet presAssocID="{9FB9841B-463D-4FF6-B4B1-0FE346A6280A}" presName="parTx1" presStyleLbl="node1" presStyleIdx="0" presStyleCnt="4"/>
      <dgm:spPr/>
    </dgm:pt>
    <dgm:pt modelId="{2E69BCFA-A8B7-4973-819E-A78158E6ED32}" type="pres">
      <dgm:prSet presAssocID="{19DEE86E-8FFF-4E28-B5A4-ADD175FECD08}" presName="picture1" presStyleCnt="0"/>
      <dgm:spPr/>
    </dgm:pt>
    <dgm:pt modelId="{1CC4484C-9EC2-42A6-8D1D-6120331379E8}" type="pres">
      <dgm:prSet presAssocID="{19DEE86E-8FFF-4E28-B5A4-ADD175FECD08}" presName="imageRepeatNode" presStyleLbl="fgImgPlace1" presStyleIdx="0" presStyleCnt="4"/>
      <dgm:spPr/>
    </dgm:pt>
    <dgm:pt modelId="{66D3BE53-6CD6-4759-9E59-00A7C566FC97}" type="pres">
      <dgm:prSet presAssocID="{13C499BE-066D-4B0E-9F21-B59C019CAAD3}" presName="parTx2" presStyleLbl="node1" presStyleIdx="1" presStyleCnt="4"/>
      <dgm:spPr/>
    </dgm:pt>
    <dgm:pt modelId="{23C12A68-A952-4174-9B8D-A06DA84E8AEE}" type="pres">
      <dgm:prSet presAssocID="{CACC006D-3CE9-4211-B908-34266E5DF400}" presName="picture2" presStyleCnt="0"/>
      <dgm:spPr/>
    </dgm:pt>
    <dgm:pt modelId="{847B3A86-67CB-4B00-8A17-1194BD71B034}" type="pres">
      <dgm:prSet presAssocID="{CACC006D-3CE9-4211-B908-34266E5DF400}" presName="imageRepeatNode" presStyleLbl="fgImgPlace1" presStyleIdx="1" presStyleCnt="4"/>
      <dgm:spPr/>
    </dgm:pt>
    <dgm:pt modelId="{2C569DCD-AEF4-4EFF-9121-C917D584ED1B}" type="pres">
      <dgm:prSet presAssocID="{681E86CA-5D09-446C-BFFB-A45ED8B8F1C5}" presName="parTx3" presStyleLbl="node1" presStyleIdx="2" presStyleCnt="4"/>
      <dgm:spPr/>
    </dgm:pt>
    <dgm:pt modelId="{0392D3A5-A9C0-47B3-ABF7-44A08FF1F750}" type="pres">
      <dgm:prSet presAssocID="{FA369518-EE75-428E-ACE8-03F0E2324F6D}" presName="picture3" presStyleCnt="0"/>
      <dgm:spPr/>
    </dgm:pt>
    <dgm:pt modelId="{2226C281-0850-4877-89C2-521EE466161E}" type="pres">
      <dgm:prSet presAssocID="{FA369518-EE75-428E-ACE8-03F0E2324F6D}" presName="imageRepeatNode" presStyleLbl="fgImgPlace1" presStyleIdx="2" presStyleCnt="4"/>
      <dgm:spPr/>
    </dgm:pt>
    <dgm:pt modelId="{909B9B7A-CD94-4960-A0F9-8425C4D608AE}" type="pres">
      <dgm:prSet presAssocID="{E1E87786-B5C2-49C9-ABB9-01CCCD01CB63}" presName="parTx4" presStyleLbl="node1" presStyleIdx="3" presStyleCnt="4"/>
      <dgm:spPr/>
    </dgm:pt>
    <dgm:pt modelId="{11CB2700-F96F-45F5-BB0F-8E2329C4E9AA}" type="pres">
      <dgm:prSet presAssocID="{A7E44F5B-36B5-4DAD-A5FE-B4080A32D773}" presName="picture4" presStyleCnt="0"/>
      <dgm:spPr/>
    </dgm:pt>
    <dgm:pt modelId="{C9EB6D89-FA5E-4159-999F-41582AB2F841}" type="pres">
      <dgm:prSet presAssocID="{A7E44F5B-36B5-4DAD-A5FE-B4080A32D773}" presName="imageRepeatNode" presStyleLbl="fgImgPlace1" presStyleIdx="3" presStyleCnt="4"/>
      <dgm:spPr/>
    </dgm:pt>
  </dgm:ptLst>
  <dgm:cxnLst>
    <dgm:cxn modelId="{3CA5C003-CB11-40F1-BA39-FC125E76CFA8}" type="presOf" srcId="{E1E87786-B5C2-49C9-ABB9-01CCCD01CB63}" destId="{909B9B7A-CD94-4960-A0F9-8425C4D608AE}" srcOrd="0" destOrd="0" presId="urn:microsoft.com/office/officeart/2008/layout/AscendingPictureAccentProcess"/>
    <dgm:cxn modelId="{0C75AF0E-4002-46B8-A200-F82D0A228198}" type="presOf" srcId="{FA369518-EE75-428E-ACE8-03F0E2324F6D}" destId="{2226C281-0850-4877-89C2-521EE466161E}" srcOrd="0" destOrd="0" presId="urn:microsoft.com/office/officeart/2008/layout/AscendingPictureAccentProcess"/>
    <dgm:cxn modelId="{27ED1A43-45AC-4489-82D8-7ECC5734AC32}" srcId="{1452B477-28B1-40A7-A9CB-7048881F8B39}" destId="{681E86CA-5D09-446C-BFFB-A45ED8B8F1C5}" srcOrd="2" destOrd="0" parTransId="{25B64A73-119D-4CD5-8979-6044F472D88A}" sibTransId="{FA369518-EE75-428E-ACE8-03F0E2324F6D}"/>
    <dgm:cxn modelId="{91A0596F-00BD-4D35-A16F-E33EE420D27D}" type="presOf" srcId="{CACC006D-3CE9-4211-B908-34266E5DF400}" destId="{847B3A86-67CB-4B00-8A17-1194BD71B034}" srcOrd="0" destOrd="0" presId="urn:microsoft.com/office/officeart/2008/layout/AscendingPictureAccentProcess"/>
    <dgm:cxn modelId="{949969A2-EBE6-447F-A93E-7E45EC4B28D3}" type="presOf" srcId="{9FB9841B-463D-4FF6-B4B1-0FE346A6280A}" destId="{7F5B9BD0-935D-4B84-9C52-C60E7FDD2C71}" srcOrd="0" destOrd="0" presId="urn:microsoft.com/office/officeart/2008/layout/AscendingPictureAccentProcess"/>
    <dgm:cxn modelId="{3974B4A4-1A78-4795-91F4-E46B18839C15}" type="presOf" srcId="{19DEE86E-8FFF-4E28-B5A4-ADD175FECD08}" destId="{1CC4484C-9EC2-42A6-8D1D-6120331379E8}" srcOrd="0" destOrd="0" presId="urn:microsoft.com/office/officeart/2008/layout/AscendingPictureAccentProcess"/>
    <dgm:cxn modelId="{473787B6-3D94-4334-9248-44B4C1B7FFC3}" srcId="{1452B477-28B1-40A7-A9CB-7048881F8B39}" destId="{9FB9841B-463D-4FF6-B4B1-0FE346A6280A}" srcOrd="0" destOrd="0" parTransId="{A44EBD75-1AEC-427A-BAF9-D97288E20A57}" sibTransId="{19DEE86E-8FFF-4E28-B5A4-ADD175FECD08}"/>
    <dgm:cxn modelId="{121CAFB9-F528-49F7-9F39-C67DCD5D33F8}" type="presOf" srcId="{A7E44F5B-36B5-4DAD-A5FE-B4080A32D773}" destId="{C9EB6D89-FA5E-4159-999F-41582AB2F841}" srcOrd="0" destOrd="0" presId="urn:microsoft.com/office/officeart/2008/layout/AscendingPictureAccentProcess"/>
    <dgm:cxn modelId="{351893C4-414F-409C-9A20-4063F7B7BA22}" type="presOf" srcId="{1452B477-28B1-40A7-A9CB-7048881F8B39}" destId="{F8084ECF-7052-4D1E-B146-05F9F3EF4519}" srcOrd="0" destOrd="0" presId="urn:microsoft.com/office/officeart/2008/layout/AscendingPictureAccentProcess"/>
    <dgm:cxn modelId="{914945D0-A886-4088-8233-7206AE46D355}" srcId="{1452B477-28B1-40A7-A9CB-7048881F8B39}" destId="{13C499BE-066D-4B0E-9F21-B59C019CAAD3}" srcOrd="1" destOrd="0" parTransId="{609B040B-F448-4BE9-9703-23F820F93945}" sibTransId="{CACC006D-3CE9-4211-B908-34266E5DF400}"/>
    <dgm:cxn modelId="{5A23FEDA-7917-4F3B-AA70-614E8B9C8822}" type="presOf" srcId="{13C499BE-066D-4B0E-9F21-B59C019CAAD3}" destId="{66D3BE53-6CD6-4759-9E59-00A7C566FC97}" srcOrd="0" destOrd="0" presId="urn:microsoft.com/office/officeart/2008/layout/AscendingPictureAccentProcess"/>
    <dgm:cxn modelId="{C02919E3-2C4D-4F85-99DF-61A252D73693}" type="presOf" srcId="{681E86CA-5D09-446C-BFFB-A45ED8B8F1C5}" destId="{2C569DCD-AEF4-4EFF-9121-C917D584ED1B}" srcOrd="0" destOrd="0" presId="urn:microsoft.com/office/officeart/2008/layout/AscendingPictureAccentProcess"/>
    <dgm:cxn modelId="{9FDA4BE4-380D-4D2A-A8D6-7E71C404FD1C}" srcId="{1452B477-28B1-40A7-A9CB-7048881F8B39}" destId="{E1E87786-B5C2-49C9-ABB9-01CCCD01CB63}" srcOrd="3" destOrd="0" parTransId="{8B37F0B2-1BE9-4B82-ACD4-FA01E5FA2011}" sibTransId="{A7E44F5B-36B5-4DAD-A5FE-B4080A32D773}"/>
    <dgm:cxn modelId="{E9BE13FE-F357-48C5-A049-9985608F9DD1}" type="presParOf" srcId="{F8084ECF-7052-4D1E-B146-05F9F3EF4519}" destId="{2782B5F8-E370-4E8E-A047-A37314FF74A4}" srcOrd="0" destOrd="0" presId="urn:microsoft.com/office/officeart/2008/layout/AscendingPictureAccentProcess"/>
    <dgm:cxn modelId="{7D1328FC-89E9-4F63-9DAC-8135C188E14A}" type="presParOf" srcId="{F8084ECF-7052-4D1E-B146-05F9F3EF4519}" destId="{292587E3-479C-469A-93B7-30232CCE4789}" srcOrd="1" destOrd="0" presId="urn:microsoft.com/office/officeart/2008/layout/AscendingPictureAccentProcess"/>
    <dgm:cxn modelId="{49498D08-27A6-4AFF-BA3C-19F306440005}" type="presParOf" srcId="{F8084ECF-7052-4D1E-B146-05F9F3EF4519}" destId="{AF64F45A-C92E-42CB-A8F3-A9BD643BCFC6}" srcOrd="2" destOrd="0" presId="urn:microsoft.com/office/officeart/2008/layout/AscendingPictureAccentProcess"/>
    <dgm:cxn modelId="{59D57099-722A-4E8B-87BA-8EFB260B4107}" type="presParOf" srcId="{F8084ECF-7052-4D1E-B146-05F9F3EF4519}" destId="{17F20303-10C1-48FB-BF76-A3896986FDAC}" srcOrd="3" destOrd="0" presId="urn:microsoft.com/office/officeart/2008/layout/AscendingPictureAccentProcess"/>
    <dgm:cxn modelId="{437317BC-A5E4-492A-8B01-5D93ACC974F8}" type="presParOf" srcId="{F8084ECF-7052-4D1E-B146-05F9F3EF4519}" destId="{DD4D71DD-BB77-4F76-8D78-18722049CD53}" srcOrd="4" destOrd="0" presId="urn:microsoft.com/office/officeart/2008/layout/AscendingPictureAccentProcess"/>
    <dgm:cxn modelId="{542E9296-E99D-4195-BDCF-2433D98DB33E}" type="presParOf" srcId="{F8084ECF-7052-4D1E-B146-05F9F3EF4519}" destId="{B74A4960-104A-45E0-AAC1-3A13838E37D7}" srcOrd="5" destOrd="0" presId="urn:microsoft.com/office/officeart/2008/layout/AscendingPictureAccentProcess"/>
    <dgm:cxn modelId="{37FFAF65-F13F-4AD4-8897-BDE75F78FE47}" type="presParOf" srcId="{F8084ECF-7052-4D1E-B146-05F9F3EF4519}" destId="{A11EB6D3-166E-4D94-A0B6-6C60451A2455}" srcOrd="6" destOrd="0" presId="urn:microsoft.com/office/officeart/2008/layout/AscendingPictureAccentProcess"/>
    <dgm:cxn modelId="{FAF4454E-431F-44AF-AE2C-4087DFF4B99B}" type="presParOf" srcId="{F8084ECF-7052-4D1E-B146-05F9F3EF4519}" destId="{BDC2FCE7-87DE-4016-B732-CC120BC50642}" srcOrd="7" destOrd="0" presId="urn:microsoft.com/office/officeart/2008/layout/AscendingPictureAccentProcess"/>
    <dgm:cxn modelId="{0CD0D3F9-C5B6-49DA-A5E7-A1FAA5E66FAC}" type="presParOf" srcId="{F8084ECF-7052-4D1E-B146-05F9F3EF4519}" destId="{697EB18A-410B-4C3E-9865-6902879EB333}" srcOrd="8" destOrd="0" presId="urn:microsoft.com/office/officeart/2008/layout/AscendingPictureAccentProcess"/>
    <dgm:cxn modelId="{D9501797-104B-4DB8-8A67-70849EC545AB}" type="presParOf" srcId="{F8084ECF-7052-4D1E-B146-05F9F3EF4519}" destId="{50E67FB6-CBCC-49D4-8CA3-390A89D7CA6A}" srcOrd="9" destOrd="0" presId="urn:microsoft.com/office/officeart/2008/layout/AscendingPictureAccentProcess"/>
    <dgm:cxn modelId="{002F125D-3224-46A1-9CD3-01529C97551C}" type="presParOf" srcId="{F8084ECF-7052-4D1E-B146-05F9F3EF4519}" destId="{D543735D-E412-419C-8D54-7C0EAED39807}" srcOrd="10" destOrd="0" presId="urn:microsoft.com/office/officeart/2008/layout/AscendingPictureAccentProcess"/>
    <dgm:cxn modelId="{A3AED981-B3BB-460A-874F-09188680C640}" type="presParOf" srcId="{F8084ECF-7052-4D1E-B146-05F9F3EF4519}" destId="{C032CC5F-DE74-4BCB-8FA9-4EB0DACC78F1}" srcOrd="11" destOrd="0" presId="urn:microsoft.com/office/officeart/2008/layout/AscendingPictureAccentProcess"/>
    <dgm:cxn modelId="{D7810F3B-E627-49F0-B1EC-70CE0DCE7496}" type="presParOf" srcId="{F8084ECF-7052-4D1E-B146-05F9F3EF4519}" destId="{06672A97-C132-4E60-9020-4B0A890C0926}" srcOrd="12" destOrd="0" presId="urn:microsoft.com/office/officeart/2008/layout/AscendingPictureAccentProcess"/>
    <dgm:cxn modelId="{3FB93549-6CF1-4D15-B151-F879E7E4054F}" type="presParOf" srcId="{F8084ECF-7052-4D1E-B146-05F9F3EF4519}" destId="{7F5B9BD0-935D-4B84-9C52-C60E7FDD2C71}" srcOrd="13" destOrd="0" presId="urn:microsoft.com/office/officeart/2008/layout/AscendingPictureAccentProcess"/>
    <dgm:cxn modelId="{3EFB9792-CE9D-4CA7-BA06-E9EFB3BFDA14}" type="presParOf" srcId="{F8084ECF-7052-4D1E-B146-05F9F3EF4519}" destId="{2E69BCFA-A8B7-4973-819E-A78158E6ED32}" srcOrd="14" destOrd="0" presId="urn:microsoft.com/office/officeart/2008/layout/AscendingPictureAccentProcess"/>
    <dgm:cxn modelId="{C7262790-8827-4B80-850A-2D0C8D9A6A2C}" type="presParOf" srcId="{2E69BCFA-A8B7-4973-819E-A78158E6ED32}" destId="{1CC4484C-9EC2-42A6-8D1D-6120331379E8}" srcOrd="0" destOrd="0" presId="urn:microsoft.com/office/officeart/2008/layout/AscendingPictureAccentProcess"/>
    <dgm:cxn modelId="{043E0907-D267-486C-AEA2-B85775E5F04A}" type="presParOf" srcId="{F8084ECF-7052-4D1E-B146-05F9F3EF4519}" destId="{66D3BE53-6CD6-4759-9E59-00A7C566FC97}" srcOrd="15" destOrd="0" presId="urn:microsoft.com/office/officeart/2008/layout/AscendingPictureAccentProcess"/>
    <dgm:cxn modelId="{0D2E5571-CB6E-4FD8-B0EB-79F283358F4E}" type="presParOf" srcId="{F8084ECF-7052-4D1E-B146-05F9F3EF4519}" destId="{23C12A68-A952-4174-9B8D-A06DA84E8AEE}" srcOrd="16" destOrd="0" presId="urn:microsoft.com/office/officeart/2008/layout/AscendingPictureAccentProcess"/>
    <dgm:cxn modelId="{ED498316-39D6-4935-9373-5271604CF803}" type="presParOf" srcId="{23C12A68-A952-4174-9B8D-A06DA84E8AEE}" destId="{847B3A86-67CB-4B00-8A17-1194BD71B034}" srcOrd="0" destOrd="0" presId="urn:microsoft.com/office/officeart/2008/layout/AscendingPictureAccentProcess"/>
    <dgm:cxn modelId="{8013289B-F766-47CB-B096-3C31CB81B3C1}" type="presParOf" srcId="{F8084ECF-7052-4D1E-B146-05F9F3EF4519}" destId="{2C569DCD-AEF4-4EFF-9121-C917D584ED1B}" srcOrd="17" destOrd="0" presId="urn:microsoft.com/office/officeart/2008/layout/AscendingPictureAccentProcess"/>
    <dgm:cxn modelId="{CB15161D-953F-4769-9272-92DA9D62C6C5}" type="presParOf" srcId="{F8084ECF-7052-4D1E-B146-05F9F3EF4519}" destId="{0392D3A5-A9C0-47B3-ABF7-44A08FF1F750}" srcOrd="18" destOrd="0" presId="urn:microsoft.com/office/officeart/2008/layout/AscendingPictureAccentProcess"/>
    <dgm:cxn modelId="{F68BA551-138D-48B4-B083-8FCA7A912498}" type="presParOf" srcId="{0392D3A5-A9C0-47B3-ABF7-44A08FF1F750}" destId="{2226C281-0850-4877-89C2-521EE466161E}" srcOrd="0" destOrd="0" presId="urn:microsoft.com/office/officeart/2008/layout/AscendingPictureAccentProcess"/>
    <dgm:cxn modelId="{EC1D7C02-EC2A-4735-A51C-AFD87CCDF863}" type="presParOf" srcId="{F8084ECF-7052-4D1E-B146-05F9F3EF4519}" destId="{909B9B7A-CD94-4960-A0F9-8425C4D608AE}" srcOrd="19" destOrd="0" presId="urn:microsoft.com/office/officeart/2008/layout/AscendingPictureAccentProcess"/>
    <dgm:cxn modelId="{490860A2-54EB-4141-8E0E-978F5E0FAFEE}" type="presParOf" srcId="{F8084ECF-7052-4D1E-B146-05F9F3EF4519}" destId="{11CB2700-F96F-45F5-BB0F-8E2329C4E9AA}" srcOrd="20" destOrd="0" presId="urn:microsoft.com/office/officeart/2008/layout/AscendingPictureAccentProcess"/>
    <dgm:cxn modelId="{4DAC949D-9184-4AB8-BDDB-D91DD2390C41}" type="presParOf" srcId="{11CB2700-F96F-45F5-BB0F-8E2329C4E9AA}" destId="{C9EB6D89-FA5E-4159-999F-41582AB2F841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098B740-3C7E-4F20-BC0B-4E3E34E7E019}" type="doc">
      <dgm:prSet loTypeId="urn:microsoft.com/office/officeart/2009/3/layout/SnapshotPictureList" loCatId="picture" qsTypeId="urn:microsoft.com/office/officeart/2005/8/quickstyle/3d2" qsCatId="3D" csTypeId="urn:microsoft.com/office/officeart/2005/8/colors/accent1_2" csCatId="accent1" phldr="1"/>
      <dgm:spPr/>
    </dgm:pt>
    <dgm:pt modelId="{E2A03D55-62B5-4937-9262-038EA790DF2C}">
      <dgm:prSet phldrT="[Văn bản]" custT="1"/>
      <dgm:spPr/>
      <dgm:t>
        <a:bodyPr/>
        <a:lstStyle/>
        <a:p>
          <a:pPr algn="ctr"/>
          <a:r>
            <a:rPr lang="vi-VN" sz="2400" b="0" i="0" u="none" dirty="0" err="1"/>
            <a:t>Reduce</a:t>
          </a:r>
          <a:r>
            <a:rPr lang="vi-VN" sz="2400" b="0" i="0" u="none" dirty="0"/>
            <a:t> </a:t>
          </a:r>
          <a:r>
            <a:rPr lang="vi-VN" sz="2400" b="0" i="0" u="none" dirty="0" err="1"/>
            <a:t>shop</a:t>
          </a:r>
          <a:r>
            <a:rPr lang="vi-VN" sz="2400" b="0" i="0" u="none" dirty="0"/>
            <a:t> </a:t>
          </a:r>
          <a:r>
            <a:rPr lang="vi-VN" sz="2400" b="0" i="0" u="none" dirty="0" err="1"/>
            <a:t>theft</a:t>
          </a:r>
          <a:endParaRPr lang="vi-VN" sz="2400" dirty="0"/>
        </a:p>
      </dgm:t>
    </dgm:pt>
    <dgm:pt modelId="{B15ADEF1-B110-4FE5-BD94-A8800F566CFB}" type="parTrans" cxnId="{59EE79C9-0D56-4059-8932-09B9FD0DD893}">
      <dgm:prSet/>
      <dgm:spPr/>
      <dgm:t>
        <a:bodyPr/>
        <a:lstStyle/>
        <a:p>
          <a:endParaRPr lang="vi-VN"/>
        </a:p>
      </dgm:t>
    </dgm:pt>
    <dgm:pt modelId="{BDA6810C-3F25-4658-A216-9054A5E25BC1}" type="sibTrans" cxnId="{59EE79C9-0D56-4059-8932-09B9FD0DD893}">
      <dgm:prSet/>
      <dgm:spPr/>
      <dgm:t>
        <a:bodyPr/>
        <a:lstStyle/>
        <a:p>
          <a:endParaRPr lang="vi-VN"/>
        </a:p>
      </dgm:t>
    </dgm:pt>
    <dgm:pt modelId="{36476EFD-EE4B-4846-BC26-41881F8BC472}">
      <dgm:prSet phldrT="[Văn bản]" custT="1"/>
      <dgm:spPr/>
      <dgm:t>
        <a:bodyPr/>
        <a:lstStyle/>
        <a:p>
          <a:pPr algn="ctr"/>
          <a:r>
            <a:rPr lang="vi-VN" sz="2400" b="0" i="0" u="none" dirty="0" err="1"/>
            <a:t>Smart</a:t>
          </a:r>
          <a:r>
            <a:rPr lang="vi-VN" sz="2400" b="0" i="0" u="none" dirty="0"/>
            <a:t> </a:t>
          </a:r>
          <a:r>
            <a:rPr lang="vi-VN" sz="2400" b="0" i="0" u="none" dirty="0" err="1"/>
            <a:t>purchase</a:t>
          </a:r>
          <a:r>
            <a:rPr lang="vi-VN" sz="2400" b="0" i="0" u="none" dirty="0"/>
            <a:t> </a:t>
          </a:r>
          <a:r>
            <a:rPr lang="vi-VN" sz="2400" b="0" i="0" u="none" dirty="0" err="1"/>
            <a:t>application</a:t>
          </a:r>
          <a:endParaRPr lang="vi-VN" sz="2400" dirty="0"/>
        </a:p>
      </dgm:t>
    </dgm:pt>
    <dgm:pt modelId="{D650E355-3EC5-45D3-BAEE-C497E049FE26}" type="parTrans" cxnId="{BDCF956D-5151-4180-B5E2-13CF987A43D9}">
      <dgm:prSet/>
      <dgm:spPr/>
      <dgm:t>
        <a:bodyPr/>
        <a:lstStyle/>
        <a:p>
          <a:endParaRPr lang="vi-VN"/>
        </a:p>
      </dgm:t>
    </dgm:pt>
    <dgm:pt modelId="{7D56952E-053E-4595-B50B-48A74C733E54}" type="sibTrans" cxnId="{BDCF956D-5151-4180-B5E2-13CF987A43D9}">
      <dgm:prSet/>
      <dgm:spPr/>
      <dgm:t>
        <a:bodyPr/>
        <a:lstStyle/>
        <a:p>
          <a:endParaRPr lang="vi-VN"/>
        </a:p>
      </dgm:t>
    </dgm:pt>
    <dgm:pt modelId="{46DE13BB-99C3-4893-8B5D-628CC1FE3D37}">
      <dgm:prSet phldrT="[Văn bản]" custT="1"/>
      <dgm:spPr/>
      <dgm:t>
        <a:bodyPr/>
        <a:lstStyle/>
        <a:p>
          <a:pPr algn="ctr"/>
          <a:r>
            <a:rPr lang="vi-VN" sz="2400" b="0" i="0" u="none" dirty="0" err="1"/>
            <a:t>Smart</a:t>
          </a:r>
          <a:r>
            <a:rPr lang="vi-VN" sz="2400" b="0" i="0" u="none" dirty="0"/>
            <a:t> </a:t>
          </a:r>
          <a:r>
            <a:rPr lang="vi-VN" sz="2400" b="0" i="0" u="none" dirty="0" err="1"/>
            <a:t>warehouse</a:t>
          </a:r>
          <a:endParaRPr lang="vi-VN" sz="2400" dirty="0"/>
        </a:p>
      </dgm:t>
    </dgm:pt>
    <dgm:pt modelId="{CCAC29C2-F9DF-48A4-89E8-03444A67C6F0}" type="parTrans" cxnId="{4B3ACB3E-E63B-4A61-93DC-1123D7EC7EB2}">
      <dgm:prSet/>
      <dgm:spPr/>
      <dgm:t>
        <a:bodyPr/>
        <a:lstStyle/>
        <a:p>
          <a:endParaRPr lang="vi-VN"/>
        </a:p>
      </dgm:t>
    </dgm:pt>
    <dgm:pt modelId="{CD29ABE1-DD1F-4DEB-8950-1082A5424D00}" type="sibTrans" cxnId="{4B3ACB3E-E63B-4A61-93DC-1123D7EC7EB2}">
      <dgm:prSet/>
      <dgm:spPr/>
      <dgm:t>
        <a:bodyPr/>
        <a:lstStyle/>
        <a:p>
          <a:endParaRPr lang="vi-VN"/>
        </a:p>
      </dgm:t>
    </dgm:pt>
    <dgm:pt modelId="{59D07F66-3BCC-4248-84B2-EA6185257DD4}" type="pres">
      <dgm:prSet presAssocID="{C098B740-3C7E-4F20-BC0B-4E3E34E7E019}" presName="Name0" presStyleCnt="0">
        <dgm:presLayoutVars>
          <dgm:chMax/>
          <dgm:chPref/>
          <dgm:dir/>
          <dgm:animLvl val="lvl"/>
        </dgm:presLayoutVars>
      </dgm:prSet>
      <dgm:spPr/>
    </dgm:pt>
    <dgm:pt modelId="{8C541845-09BF-4121-ADEB-E9BF6EAE090D}" type="pres">
      <dgm:prSet presAssocID="{46DE13BB-99C3-4893-8B5D-628CC1FE3D37}" presName="composite" presStyleCnt="0"/>
      <dgm:spPr/>
    </dgm:pt>
    <dgm:pt modelId="{DBB079EE-5AC3-455F-BB89-9AE487B330E7}" type="pres">
      <dgm:prSet presAssocID="{46DE13BB-99C3-4893-8B5D-628CC1FE3D37}" presName="ParentAccentShape" presStyleLbl="trBgShp" presStyleIdx="0" presStyleCnt="3"/>
      <dgm:spPr/>
    </dgm:pt>
    <dgm:pt modelId="{AF0C4457-5351-4E81-8FB5-45F49F51B7B6}" type="pres">
      <dgm:prSet presAssocID="{46DE13BB-99C3-4893-8B5D-628CC1FE3D37}" presName="ParentTex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F75C9F25-D59A-45F3-A417-4C7CDA9ABB81}" type="pres">
      <dgm:prSet presAssocID="{46DE13BB-99C3-4893-8B5D-628CC1FE3D37}" presName="ChildText" presStyleLbl="revTx" presStyleIdx="1" presStyleCnt="6">
        <dgm:presLayoutVars>
          <dgm:chMax val="0"/>
          <dgm:chPref val="0"/>
        </dgm:presLayoutVars>
      </dgm:prSet>
      <dgm:spPr/>
    </dgm:pt>
    <dgm:pt modelId="{BC423665-442D-496B-A508-0BE63AA68D80}" type="pres">
      <dgm:prSet presAssocID="{46DE13BB-99C3-4893-8B5D-628CC1FE3D37}" presName="ChildAccentShape" presStyleLbl="trBgShp" presStyleIdx="0" presStyleCnt="3"/>
      <dgm:spPr/>
    </dgm:pt>
    <dgm:pt modelId="{267E04EF-E4DA-4AEC-A499-B69D1CBDB0A0}" type="pres">
      <dgm:prSet presAssocID="{46DE13BB-99C3-4893-8B5D-628CC1FE3D37}" presName="Image" presStyleLbl="alignImgPlace1" presStyleIdx="0" presStyleCnt="3" custLinFactNeighborY="-24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69D7FBD4-41B5-471F-B87B-75A336F4840D}" type="pres">
      <dgm:prSet presAssocID="{CD29ABE1-DD1F-4DEB-8950-1082A5424D00}" presName="sibTrans" presStyleCnt="0"/>
      <dgm:spPr/>
    </dgm:pt>
    <dgm:pt modelId="{815676B6-88E2-4168-97D4-5F96E7C55EE1}" type="pres">
      <dgm:prSet presAssocID="{E2A03D55-62B5-4937-9262-038EA790DF2C}" presName="composite" presStyleCnt="0"/>
      <dgm:spPr/>
    </dgm:pt>
    <dgm:pt modelId="{7E7ED5D8-6625-4441-ADDD-8DBD7F7B3A8C}" type="pres">
      <dgm:prSet presAssocID="{E2A03D55-62B5-4937-9262-038EA790DF2C}" presName="ParentAccentShape" presStyleLbl="trBgShp" presStyleIdx="1" presStyleCnt="3" custLinFactNeighborX="91706"/>
      <dgm:spPr/>
    </dgm:pt>
    <dgm:pt modelId="{B62240CD-1967-46F5-8DF9-7FB4A16B8581}" type="pres">
      <dgm:prSet presAssocID="{E2A03D55-62B5-4937-9262-038EA790DF2C}" presName="ParentText" presStyleLbl="revTx" presStyleIdx="2" presStyleCnt="6" custLinFactNeighborX="99424">
        <dgm:presLayoutVars>
          <dgm:chMax val="1"/>
          <dgm:chPref val="1"/>
          <dgm:bulletEnabled val="1"/>
        </dgm:presLayoutVars>
      </dgm:prSet>
      <dgm:spPr/>
    </dgm:pt>
    <dgm:pt modelId="{F41DBDBA-8C10-4DB9-8B65-1F5F97F2ED2F}" type="pres">
      <dgm:prSet presAssocID="{E2A03D55-62B5-4937-9262-038EA790DF2C}" presName="ChildText" presStyleLbl="revTx" presStyleIdx="3" presStyleCnt="6">
        <dgm:presLayoutVars>
          <dgm:chMax val="0"/>
          <dgm:chPref val="0"/>
        </dgm:presLayoutVars>
      </dgm:prSet>
      <dgm:spPr/>
    </dgm:pt>
    <dgm:pt modelId="{F2CC6E0B-7072-496A-B73E-59BD1DDE1AA5}" type="pres">
      <dgm:prSet presAssocID="{E2A03D55-62B5-4937-9262-038EA790DF2C}" presName="ChildAccentShape" presStyleLbl="trBgShp" presStyleIdx="1" presStyleCnt="3"/>
      <dgm:spPr/>
    </dgm:pt>
    <dgm:pt modelId="{8E2A4869-F242-46AC-A071-CF8EE3ABA630}" type="pres">
      <dgm:prSet presAssocID="{E2A03D55-62B5-4937-9262-038EA790DF2C}" presName="Image" presStyleLbl="alignImgPlace1" presStyleIdx="1" presStyleCnt="3" custLinFactNeighborX="95377" custLinFactNeighborY="-249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3EAD6F56-30C3-446A-8786-7155153D73EB}" type="pres">
      <dgm:prSet presAssocID="{BDA6810C-3F25-4658-A216-9054A5E25BC1}" presName="sibTrans" presStyleCnt="0"/>
      <dgm:spPr/>
    </dgm:pt>
    <dgm:pt modelId="{5A760E4E-E2D2-4CF9-AC2B-06B013530DC8}" type="pres">
      <dgm:prSet presAssocID="{36476EFD-EE4B-4846-BC26-41881F8BC472}" presName="composite" presStyleCnt="0"/>
      <dgm:spPr/>
    </dgm:pt>
    <dgm:pt modelId="{86C81E3C-3708-4852-A0AB-4521B7446BC6}" type="pres">
      <dgm:prSet presAssocID="{36476EFD-EE4B-4846-BC26-41881F8BC472}" presName="ParentAccentShape" presStyleLbl="trBgShp" presStyleIdx="2" presStyleCnt="3"/>
      <dgm:spPr/>
    </dgm:pt>
    <dgm:pt modelId="{44A54969-2AA0-420E-8AEE-E100A588235C}" type="pres">
      <dgm:prSet presAssocID="{36476EFD-EE4B-4846-BC26-41881F8BC472}" presName="ParentText" presStyleLbl="revTx" presStyleIdx="4" presStyleCnt="6" custLinFactNeighborY="-44703">
        <dgm:presLayoutVars>
          <dgm:chMax val="1"/>
          <dgm:chPref val="1"/>
          <dgm:bulletEnabled val="1"/>
        </dgm:presLayoutVars>
      </dgm:prSet>
      <dgm:spPr/>
    </dgm:pt>
    <dgm:pt modelId="{7FE643BE-8AE9-4A13-9969-5A6E25E66A34}" type="pres">
      <dgm:prSet presAssocID="{36476EFD-EE4B-4846-BC26-41881F8BC472}" presName="ChildText" presStyleLbl="revTx" presStyleIdx="5" presStyleCnt="6">
        <dgm:presLayoutVars>
          <dgm:chMax val="0"/>
          <dgm:chPref val="0"/>
        </dgm:presLayoutVars>
      </dgm:prSet>
      <dgm:spPr/>
    </dgm:pt>
    <dgm:pt modelId="{9CA02F0C-9C54-48B5-B5D1-C64D103910B8}" type="pres">
      <dgm:prSet presAssocID="{36476EFD-EE4B-4846-BC26-41881F8BC472}" presName="ChildAccentShape" presStyleLbl="trBgShp" presStyleIdx="2" presStyleCnt="3"/>
      <dgm:spPr/>
    </dgm:pt>
    <dgm:pt modelId="{D3930507-E85E-4A25-AE54-58258855CE1A}" type="pres">
      <dgm:prSet presAssocID="{36476EFD-EE4B-4846-BC26-41881F8BC472}" presName="Image" presStyleLbl="alignImgPlace1" presStyleIdx="2" presStyleCnt="3" custLinFactNeighborY="-560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</dgm:ptLst>
  <dgm:cxnLst>
    <dgm:cxn modelId="{4B3ACB3E-E63B-4A61-93DC-1123D7EC7EB2}" srcId="{C098B740-3C7E-4F20-BC0B-4E3E34E7E019}" destId="{46DE13BB-99C3-4893-8B5D-628CC1FE3D37}" srcOrd="0" destOrd="0" parTransId="{CCAC29C2-F9DF-48A4-89E8-03444A67C6F0}" sibTransId="{CD29ABE1-DD1F-4DEB-8950-1082A5424D00}"/>
    <dgm:cxn modelId="{BDCF956D-5151-4180-B5E2-13CF987A43D9}" srcId="{C098B740-3C7E-4F20-BC0B-4E3E34E7E019}" destId="{36476EFD-EE4B-4846-BC26-41881F8BC472}" srcOrd="2" destOrd="0" parTransId="{D650E355-3EC5-45D3-BAEE-C497E049FE26}" sibTransId="{7D56952E-053E-4595-B50B-48A74C733E54}"/>
    <dgm:cxn modelId="{05B05373-127F-4055-8135-9A80113EFAF9}" type="presOf" srcId="{46DE13BB-99C3-4893-8B5D-628CC1FE3D37}" destId="{AF0C4457-5351-4E81-8FB5-45F49F51B7B6}" srcOrd="0" destOrd="0" presId="urn:microsoft.com/office/officeart/2009/3/layout/SnapshotPictureList"/>
    <dgm:cxn modelId="{3D2BEFA2-61C6-4ADF-BD42-A5B5203AE591}" type="presOf" srcId="{E2A03D55-62B5-4937-9262-038EA790DF2C}" destId="{B62240CD-1967-46F5-8DF9-7FB4A16B8581}" srcOrd="0" destOrd="0" presId="urn:microsoft.com/office/officeart/2009/3/layout/SnapshotPictureList"/>
    <dgm:cxn modelId="{A955A8B5-E102-4C66-BDA7-7768EBA185B5}" type="presOf" srcId="{C098B740-3C7E-4F20-BC0B-4E3E34E7E019}" destId="{59D07F66-3BCC-4248-84B2-EA6185257DD4}" srcOrd="0" destOrd="0" presId="urn:microsoft.com/office/officeart/2009/3/layout/SnapshotPictureList"/>
    <dgm:cxn modelId="{59EE79C9-0D56-4059-8932-09B9FD0DD893}" srcId="{C098B740-3C7E-4F20-BC0B-4E3E34E7E019}" destId="{E2A03D55-62B5-4937-9262-038EA790DF2C}" srcOrd="1" destOrd="0" parTransId="{B15ADEF1-B110-4FE5-BD94-A8800F566CFB}" sibTransId="{BDA6810C-3F25-4658-A216-9054A5E25BC1}"/>
    <dgm:cxn modelId="{E4175FE3-BA1A-4086-83E1-1D56F9490B18}" type="presOf" srcId="{36476EFD-EE4B-4846-BC26-41881F8BC472}" destId="{44A54969-2AA0-420E-8AEE-E100A588235C}" srcOrd="0" destOrd="0" presId="urn:microsoft.com/office/officeart/2009/3/layout/SnapshotPictureList"/>
    <dgm:cxn modelId="{35F5B9BE-7CCF-43F1-BF85-BA8299788CB3}" type="presParOf" srcId="{59D07F66-3BCC-4248-84B2-EA6185257DD4}" destId="{8C541845-09BF-4121-ADEB-E9BF6EAE090D}" srcOrd="0" destOrd="0" presId="urn:microsoft.com/office/officeart/2009/3/layout/SnapshotPictureList"/>
    <dgm:cxn modelId="{9BE64E1F-9937-4473-9785-C242B75545D0}" type="presParOf" srcId="{8C541845-09BF-4121-ADEB-E9BF6EAE090D}" destId="{DBB079EE-5AC3-455F-BB89-9AE487B330E7}" srcOrd="0" destOrd="0" presId="urn:microsoft.com/office/officeart/2009/3/layout/SnapshotPictureList"/>
    <dgm:cxn modelId="{EFF37F70-DC77-4433-83DA-BE21D7659BAE}" type="presParOf" srcId="{8C541845-09BF-4121-ADEB-E9BF6EAE090D}" destId="{AF0C4457-5351-4E81-8FB5-45F49F51B7B6}" srcOrd="1" destOrd="0" presId="urn:microsoft.com/office/officeart/2009/3/layout/SnapshotPictureList"/>
    <dgm:cxn modelId="{D29A3D5D-5AEE-4050-B3FE-9AF981FFFDDD}" type="presParOf" srcId="{8C541845-09BF-4121-ADEB-E9BF6EAE090D}" destId="{F75C9F25-D59A-45F3-A417-4C7CDA9ABB81}" srcOrd="2" destOrd="0" presId="urn:microsoft.com/office/officeart/2009/3/layout/SnapshotPictureList"/>
    <dgm:cxn modelId="{C6831E4E-4058-45BF-9D78-DD0252841CB9}" type="presParOf" srcId="{8C541845-09BF-4121-ADEB-E9BF6EAE090D}" destId="{BC423665-442D-496B-A508-0BE63AA68D80}" srcOrd="3" destOrd="0" presId="urn:microsoft.com/office/officeart/2009/3/layout/SnapshotPictureList"/>
    <dgm:cxn modelId="{E1BE5DB7-4C3F-42F9-A8B0-4AE64F821638}" type="presParOf" srcId="{8C541845-09BF-4121-ADEB-E9BF6EAE090D}" destId="{267E04EF-E4DA-4AEC-A499-B69D1CBDB0A0}" srcOrd="4" destOrd="0" presId="urn:microsoft.com/office/officeart/2009/3/layout/SnapshotPictureList"/>
    <dgm:cxn modelId="{EF1A6C67-BB44-4E80-8C13-705BF3D7F34F}" type="presParOf" srcId="{59D07F66-3BCC-4248-84B2-EA6185257DD4}" destId="{69D7FBD4-41B5-471F-B87B-75A336F4840D}" srcOrd="1" destOrd="0" presId="urn:microsoft.com/office/officeart/2009/3/layout/SnapshotPictureList"/>
    <dgm:cxn modelId="{6B7512F3-B2F9-424F-8AD4-2BF889FFFEC3}" type="presParOf" srcId="{59D07F66-3BCC-4248-84B2-EA6185257DD4}" destId="{815676B6-88E2-4168-97D4-5F96E7C55EE1}" srcOrd="2" destOrd="0" presId="urn:microsoft.com/office/officeart/2009/3/layout/SnapshotPictureList"/>
    <dgm:cxn modelId="{A1D7ABA8-BCDD-49E5-8B16-99A13173BC4E}" type="presParOf" srcId="{815676B6-88E2-4168-97D4-5F96E7C55EE1}" destId="{7E7ED5D8-6625-4441-ADDD-8DBD7F7B3A8C}" srcOrd="0" destOrd="0" presId="urn:microsoft.com/office/officeart/2009/3/layout/SnapshotPictureList"/>
    <dgm:cxn modelId="{D50AD696-669F-4EFB-B558-F2E91B9C421F}" type="presParOf" srcId="{815676B6-88E2-4168-97D4-5F96E7C55EE1}" destId="{B62240CD-1967-46F5-8DF9-7FB4A16B8581}" srcOrd="1" destOrd="0" presId="urn:microsoft.com/office/officeart/2009/3/layout/SnapshotPictureList"/>
    <dgm:cxn modelId="{6E3E6BC7-1646-4D6B-AB9D-07754BDFF50E}" type="presParOf" srcId="{815676B6-88E2-4168-97D4-5F96E7C55EE1}" destId="{F41DBDBA-8C10-4DB9-8B65-1F5F97F2ED2F}" srcOrd="2" destOrd="0" presId="urn:microsoft.com/office/officeart/2009/3/layout/SnapshotPictureList"/>
    <dgm:cxn modelId="{64F91C41-405E-4E1F-B5B6-334678D2E308}" type="presParOf" srcId="{815676B6-88E2-4168-97D4-5F96E7C55EE1}" destId="{F2CC6E0B-7072-496A-B73E-59BD1DDE1AA5}" srcOrd="3" destOrd="0" presId="urn:microsoft.com/office/officeart/2009/3/layout/SnapshotPictureList"/>
    <dgm:cxn modelId="{A10B6833-AB03-4373-AE2D-F1128DEC9A28}" type="presParOf" srcId="{815676B6-88E2-4168-97D4-5F96E7C55EE1}" destId="{8E2A4869-F242-46AC-A071-CF8EE3ABA630}" srcOrd="4" destOrd="0" presId="urn:microsoft.com/office/officeart/2009/3/layout/SnapshotPictureList"/>
    <dgm:cxn modelId="{3FC1FB19-2373-4844-ADDD-F2A49F457397}" type="presParOf" srcId="{59D07F66-3BCC-4248-84B2-EA6185257DD4}" destId="{3EAD6F56-30C3-446A-8786-7155153D73EB}" srcOrd="3" destOrd="0" presId="urn:microsoft.com/office/officeart/2009/3/layout/SnapshotPictureList"/>
    <dgm:cxn modelId="{496004ED-277A-44DD-A308-7EFCC3BF6CD7}" type="presParOf" srcId="{59D07F66-3BCC-4248-84B2-EA6185257DD4}" destId="{5A760E4E-E2D2-4CF9-AC2B-06B013530DC8}" srcOrd="4" destOrd="0" presId="urn:microsoft.com/office/officeart/2009/3/layout/SnapshotPictureList"/>
    <dgm:cxn modelId="{E16198D1-D8AC-4D4A-A1DB-AE829A883FA8}" type="presParOf" srcId="{5A760E4E-E2D2-4CF9-AC2B-06B013530DC8}" destId="{86C81E3C-3708-4852-A0AB-4521B7446BC6}" srcOrd="0" destOrd="0" presId="urn:microsoft.com/office/officeart/2009/3/layout/SnapshotPictureList"/>
    <dgm:cxn modelId="{18B2389A-C2EF-4358-BEDF-61C17D078BE2}" type="presParOf" srcId="{5A760E4E-E2D2-4CF9-AC2B-06B013530DC8}" destId="{44A54969-2AA0-420E-8AEE-E100A588235C}" srcOrd="1" destOrd="0" presId="urn:microsoft.com/office/officeart/2009/3/layout/SnapshotPictureList"/>
    <dgm:cxn modelId="{6EE769D7-4068-41D1-B80A-0D109B74B396}" type="presParOf" srcId="{5A760E4E-E2D2-4CF9-AC2B-06B013530DC8}" destId="{7FE643BE-8AE9-4A13-9969-5A6E25E66A34}" srcOrd="2" destOrd="0" presId="urn:microsoft.com/office/officeart/2009/3/layout/SnapshotPictureList"/>
    <dgm:cxn modelId="{FFFE9035-3379-4F5F-B765-AADC7269D170}" type="presParOf" srcId="{5A760E4E-E2D2-4CF9-AC2B-06B013530DC8}" destId="{9CA02F0C-9C54-48B5-B5D1-C64D103910B8}" srcOrd="3" destOrd="0" presId="urn:microsoft.com/office/officeart/2009/3/layout/SnapshotPictureList"/>
    <dgm:cxn modelId="{D4DB90B1-5903-465E-A5D7-D64C3F0E5CAE}" type="presParOf" srcId="{5A760E4E-E2D2-4CF9-AC2B-06B013530DC8}" destId="{D3930507-E85E-4A25-AE54-58258855CE1A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C38F3A-7957-4E91-B4FA-E99F3964854A}">
      <dsp:nvSpPr>
        <dsp:cNvPr id="0" name=""/>
        <dsp:cNvSpPr/>
      </dsp:nvSpPr>
      <dsp:spPr>
        <a:xfrm>
          <a:off x="3993255" y="1001678"/>
          <a:ext cx="1341952" cy="1341952"/>
        </a:xfrm>
        <a:prstGeom prst="ellipse">
          <a:avLst/>
        </a:prstGeom>
        <a:solidFill>
          <a:srgbClr val="FFE396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279D39D-0EC8-442E-AB2A-A5E92C68A306}">
      <dsp:nvSpPr>
        <dsp:cNvPr id="0" name=""/>
        <dsp:cNvSpPr/>
      </dsp:nvSpPr>
      <dsp:spPr>
        <a:xfrm>
          <a:off x="3825511" y="0"/>
          <a:ext cx="1677440" cy="9137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Eras Demi ITC" panose="020B0805030504020804" pitchFamily="34" charset="0"/>
            </a:rPr>
            <a:t>C/C++</a:t>
          </a:r>
        </a:p>
      </dsp:txBody>
      <dsp:txXfrm>
        <a:off x="3825511" y="0"/>
        <a:ext cx="1677440" cy="913780"/>
      </dsp:txXfrm>
    </dsp:sp>
    <dsp:sp modelId="{5D1AD3F4-66B1-4B81-A2B5-E992BFAA936D}">
      <dsp:nvSpPr>
        <dsp:cNvPr id="0" name=""/>
        <dsp:cNvSpPr/>
      </dsp:nvSpPr>
      <dsp:spPr>
        <a:xfrm>
          <a:off x="4428831" y="1253185"/>
          <a:ext cx="1341952" cy="1341952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1960178"/>
                <a:satOff val="-8155"/>
                <a:lumOff val="1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1960178"/>
                <a:satOff val="-8155"/>
                <a:lumOff val="1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1960178"/>
                <a:satOff val="-8155"/>
                <a:lumOff val="1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F193A88-C1EE-42E1-B490-FE9C04043974}">
      <dsp:nvSpPr>
        <dsp:cNvPr id="0" name=""/>
        <dsp:cNvSpPr/>
      </dsp:nvSpPr>
      <dsp:spPr>
        <a:xfrm>
          <a:off x="5870311" y="870267"/>
          <a:ext cx="1589654" cy="100080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Eras Demi ITC" panose="020B0805030504020804" pitchFamily="34" charset="0"/>
            </a:rPr>
            <a:t>Java</a:t>
          </a:r>
        </a:p>
      </dsp:txBody>
      <dsp:txXfrm>
        <a:off x="5870311" y="870267"/>
        <a:ext cx="1589654" cy="1000807"/>
      </dsp:txXfrm>
    </dsp:sp>
    <dsp:sp modelId="{66EEF6D1-7916-4F59-9997-9BA04F0FE147}">
      <dsp:nvSpPr>
        <dsp:cNvPr id="0" name=""/>
        <dsp:cNvSpPr/>
      </dsp:nvSpPr>
      <dsp:spPr>
        <a:xfrm>
          <a:off x="4428831" y="1756200"/>
          <a:ext cx="1341952" cy="1341952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3920356"/>
                <a:satOff val="-16311"/>
                <a:lumOff val="3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3920356"/>
                <a:satOff val="-16311"/>
                <a:lumOff val="3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3920356"/>
                <a:satOff val="-16311"/>
                <a:lumOff val="3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42C0D9F-5C2F-486D-B6E5-EC215D10A3EA}">
      <dsp:nvSpPr>
        <dsp:cNvPr id="0" name=""/>
        <dsp:cNvSpPr/>
      </dsp:nvSpPr>
      <dsp:spPr>
        <a:xfrm>
          <a:off x="5870311" y="2362776"/>
          <a:ext cx="1589654" cy="11182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Eras Demi ITC" panose="020B0805030504020804" pitchFamily="34" charset="0"/>
            </a:rPr>
            <a:t>JavaScript</a:t>
          </a:r>
        </a:p>
      </dsp:txBody>
      <dsp:txXfrm>
        <a:off x="5870311" y="2362776"/>
        <a:ext cx="1589654" cy="1118293"/>
      </dsp:txXfrm>
    </dsp:sp>
    <dsp:sp modelId="{E99DF469-9FCC-405C-A13D-ECF846B97E7E}">
      <dsp:nvSpPr>
        <dsp:cNvPr id="0" name=""/>
        <dsp:cNvSpPr/>
      </dsp:nvSpPr>
      <dsp:spPr>
        <a:xfrm>
          <a:off x="3993255" y="2008142"/>
          <a:ext cx="1341952" cy="1341952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5880535"/>
                <a:satOff val="-24466"/>
                <a:lumOff val="5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5880535"/>
                <a:satOff val="-24466"/>
                <a:lumOff val="5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5880535"/>
                <a:satOff val="-24466"/>
                <a:lumOff val="5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4C0B667-77DA-4F6A-8E00-EDB7150FD3D8}">
      <dsp:nvSpPr>
        <dsp:cNvPr id="0" name=""/>
        <dsp:cNvSpPr/>
      </dsp:nvSpPr>
      <dsp:spPr>
        <a:xfrm>
          <a:off x="3825511" y="3437557"/>
          <a:ext cx="1677440" cy="91378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Eras Demi ITC" panose="020B0805030504020804" pitchFamily="34" charset="0"/>
            </a:rPr>
            <a:t>Python</a:t>
          </a:r>
        </a:p>
      </dsp:txBody>
      <dsp:txXfrm>
        <a:off x="3825511" y="3437557"/>
        <a:ext cx="1677440" cy="913780"/>
      </dsp:txXfrm>
    </dsp:sp>
    <dsp:sp modelId="{F7C935D1-61FB-4B4F-956B-62C4454D96EC}">
      <dsp:nvSpPr>
        <dsp:cNvPr id="0" name=""/>
        <dsp:cNvSpPr/>
      </dsp:nvSpPr>
      <dsp:spPr>
        <a:xfrm>
          <a:off x="3557680" y="1756200"/>
          <a:ext cx="1341952" cy="1341952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7840713"/>
                <a:satOff val="-32622"/>
                <a:lumOff val="7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7840713"/>
                <a:satOff val="-32622"/>
                <a:lumOff val="7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7840713"/>
                <a:satOff val="-32622"/>
                <a:lumOff val="7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9AC320B-8111-4BA9-AA6F-5681BD2A5B97}">
      <dsp:nvSpPr>
        <dsp:cNvPr id="0" name=""/>
        <dsp:cNvSpPr/>
      </dsp:nvSpPr>
      <dsp:spPr>
        <a:xfrm>
          <a:off x="1868497" y="2362776"/>
          <a:ext cx="1589654" cy="11182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Eras Demi ITC" panose="020B0805030504020804" pitchFamily="34" charset="0"/>
            </a:rPr>
            <a:t>Assembly</a:t>
          </a:r>
        </a:p>
      </dsp:txBody>
      <dsp:txXfrm>
        <a:off x="1868497" y="2362776"/>
        <a:ext cx="1589654" cy="1118293"/>
      </dsp:txXfrm>
    </dsp:sp>
    <dsp:sp modelId="{E8B2039F-493B-4C22-9610-110DAE7AB2D9}">
      <dsp:nvSpPr>
        <dsp:cNvPr id="0" name=""/>
        <dsp:cNvSpPr/>
      </dsp:nvSpPr>
      <dsp:spPr>
        <a:xfrm>
          <a:off x="3557680" y="1253185"/>
          <a:ext cx="1341952" cy="1341952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C77FAC1-1E8E-46F9-962C-3A83E2EC8A9E}">
      <dsp:nvSpPr>
        <dsp:cNvPr id="0" name=""/>
        <dsp:cNvSpPr/>
      </dsp:nvSpPr>
      <dsp:spPr>
        <a:xfrm>
          <a:off x="1868497" y="870267"/>
          <a:ext cx="1589654" cy="111829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Eras Demi ITC" panose="020B0805030504020804" pitchFamily="34" charset="0"/>
            </a:rPr>
            <a:t>Forth</a:t>
          </a:r>
        </a:p>
      </dsp:txBody>
      <dsp:txXfrm>
        <a:off x="1868497" y="870267"/>
        <a:ext cx="1589654" cy="11182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CE16F-FD1B-42AC-B558-E4BC749D38E2}">
      <dsp:nvSpPr>
        <dsp:cNvPr id="0" name=""/>
        <dsp:cNvSpPr/>
      </dsp:nvSpPr>
      <dsp:spPr>
        <a:xfrm>
          <a:off x="0" y="0"/>
          <a:ext cx="2198935" cy="5558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b="0" i="0" u="none" kern="1200" dirty="0" err="1"/>
            <a:t>Intelligent</a:t>
          </a:r>
          <a:r>
            <a:rPr lang="vi-VN" sz="3200" b="0" i="0" u="none" kern="1200" dirty="0"/>
            <a:t> </a:t>
          </a:r>
          <a:r>
            <a:rPr lang="vi-VN" sz="3200" b="0" i="0" u="none" kern="1200" dirty="0" err="1"/>
            <a:t>building</a:t>
          </a:r>
          <a:endParaRPr lang="vi-VN" sz="3200" kern="1200" dirty="0"/>
        </a:p>
      </dsp:txBody>
      <dsp:txXfrm>
        <a:off x="0" y="2223522"/>
        <a:ext cx="2198935" cy="2223522"/>
      </dsp:txXfrm>
    </dsp:sp>
    <dsp:sp modelId="{EABEF0EF-1DF0-4D9D-82C7-04B44327C3ED}">
      <dsp:nvSpPr>
        <dsp:cNvPr id="0" name=""/>
        <dsp:cNvSpPr/>
      </dsp:nvSpPr>
      <dsp:spPr>
        <a:xfrm>
          <a:off x="173926" y="333528"/>
          <a:ext cx="1851082" cy="185108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D62B0BD-80ED-429C-91CE-F112A4021338}">
      <dsp:nvSpPr>
        <dsp:cNvPr id="0" name=""/>
        <dsp:cNvSpPr/>
      </dsp:nvSpPr>
      <dsp:spPr>
        <a:xfrm>
          <a:off x="2264903" y="0"/>
          <a:ext cx="2198935" cy="5558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67816"/>
                <a:satOff val="1294"/>
                <a:lumOff val="57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67816"/>
                <a:satOff val="1294"/>
                <a:lumOff val="57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67816"/>
                <a:satOff val="1294"/>
                <a:lumOff val="57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u="none" kern="1200" dirty="0"/>
            <a:t>S</a:t>
          </a:r>
          <a:r>
            <a:rPr lang="vi-VN" sz="3200" b="0" i="0" u="none" kern="1200" dirty="0" err="1"/>
            <a:t>ystems</a:t>
          </a:r>
          <a:r>
            <a:rPr lang="vi-VN" sz="3200" b="0" i="0" u="none" kern="1200" dirty="0"/>
            <a:t> </a:t>
          </a:r>
          <a:r>
            <a:rPr lang="vi-VN" sz="3200" b="0" i="0" u="none" kern="1200" dirty="0" err="1"/>
            <a:t>Intelligent</a:t>
          </a:r>
          <a:r>
            <a:rPr lang="vi-VN" sz="3200" b="0" i="0" u="none" kern="1200" dirty="0"/>
            <a:t> </a:t>
          </a:r>
          <a:r>
            <a:rPr lang="vi-VN" sz="3200" b="0" i="0" u="none" kern="1200" dirty="0" err="1"/>
            <a:t>Transport</a:t>
          </a:r>
          <a:r>
            <a:rPr lang="vi-VN" sz="3200" b="0" i="0" u="none" kern="1200" dirty="0"/>
            <a:t> </a:t>
          </a:r>
          <a:endParaRPr lang="vi-VN" sz="3200" kern="1200" dirty="0"/>
        </a:p>
      </dsp:txBody>
      <dsp:txXfrm>
        <a:off x="2264903" y="2223522"/>
        <a:ext cx="2198935" cy="2223522"/>
      </dsp:txXfrm>
    </dsp:sp>
    <dsp:sp modelId="{83342616-BED9-42D2-AB2A-AA4CFDEDD922}">
      <dsp:nvSpPr>
        <dsp:cNvPr id="0" name=""/>
        <dsp:cNvSpPr/>
      </dsp:nvSpPr>
      <dsp:spPr>
        <a:xfrm>
          <a:off x="2438830" y="333528"/>
          <a:ext cx="1851082" cy="185108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4000" r="-34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CB9D174-F344-4F2A-B3EB-5D1173344438}">
      <dsp:nvSpPr>
        <dsp:cNvPr id="0" name=""/>
        <dsp:cNvSpPr/>
      </dsp:nvSpPr>
      <dsp:spPr>
        <a:xfrm>
          <a:off x="4529807" y="0"/>
          <a:ext cx="2198935" cy="5558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135632"/>
                <a:satOff val="2588"/>
                <a:lumOff val="114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135632"/>
                <a:satOff val="2588"/>
                <a:lumOff val="114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135632"/>
                <a:satOff val="2588"/>
                <a:lumOff val="114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b="0" i="0" u="none" kern="1200" dirty="0" err="1"/>
            <a:t>Systems</a:t>
          </a:r>
          <a:r>
            <a:rPr lang="vi-VN" sz="3200" b="0" i="0" u="none" kern="1200" dirty="0"/>
            <a:t> </a:t>
          </a:r>
          <a:r>
            <a:rPr lang="vi-VN" sz="3200" b="0" i="0" u="none" kern="1200" dirty="0" err="1"/>
            <a:t>Distributed</a:t>
          </a:r>
          <a:r>
            <a:rPr lang="vi-VN" sz="3200" b="0" i="0" u="none" kern="1200" dirty="0"/>
            <a:t> </a:t>
          </a:r>
          <a:r>
            <a:rPr lang="vi-VN" sz="3200" b="0" i="0" u="none" kern="1200" dirty="0" err="1"/>
            <a:t>Energy</a:t>
          </a:r>
          <a:endParaRPr lang="vi-VN" sz="3200" kern="1200" dirty="0"/>
        </a:p>
      </dsp:txBody>
      <dsp:txXfrm>
        <a:off x="4529807" y="2223522"/>
        <a:ext cx="2198935" cy="2223522"/>
      </dsp:txXfrm>
    </dsp:sp>
    <dsp:sp modelId="{B6E65737-6A80-425D-8133-CC5FED39A93C}">
      <dsp:nvSpPr>
        <dsp:cNvPr id="0" name=""/>
        <dsp:cNvSpPr/>
      </dsp:nvSpPr>
      <dsp:spPr>
        <a:xfrm>
          <a:off x="4703733" y="333528"/>
          <a:ext cx="1851082" cy="185108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8CEFF90-1841-42FB-851D-B7ABF91898EA}">
      <dsp:nvSpPr>
        <dsp:cNvPr id="0" name=""/>
        <dsp:cNvSpPr/>
      </dsp:nvSpPr>
      <dsp:spPr>
        <a:xfrm>
          <a:off x="6794710" y="0"/>
          <a:ext cx="2198935" cy="5558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203448"/>
                <a:satOff val="3881"/>
                <a:lumOff val="171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203448"/>
                <a:satOff val="3881"/>
                <a:lumOff val="171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203448"/>
                <a:satOff val="3881"/>
                <a:lumOff val="171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b="0" i="0" u="none" kern="1200" dirty="0" err="1"/>
            <a:t>Performance</a:t>
          </a:r>
          <a:r>
            <a:rPr lang="vi-VN" sz="2500" b="0" i="0" u="none" kern="1200" dirty="0"/>
            <a:t> </a:t>
          </a:r>
          <a:r>
            <a:rPr lang="vi-VN" sz="2300" b="0" i="0" u="none" kern="1200" dirty="0" err="1"/>
            <a:t>improvements</a:t>
          </a:r>
          <a:r>
            <a:rPr lang="vi-VN" sz="2500" b="0" i="0" u="none" kern="1200" dirty="0"/>
            <a:t> </a:t>
          </a:r>
          <a:r>
            <a:rPr lang="vi-VN" sz="2500" b="0" i="0" u="none" kern="1200" dirty="0" err="1"/>
            <a:t>of</a:t>
          </a:r>
          <a:r>
            <a:rPr lang="vi-VN" sz="2500" b="0" i="0" u="none" kern="1200" dirty="0"/>
            <a:t> </a:t>
          </a:r>
          <a:r>
            <a:rPr lang="vi-VN" sz="2500" b="0" i="0" u="none" kern="1200" dirty="0" err="1"/>
            <a:t>buildings</a:t>
          </a:r>
          <a:endParaRPr lang="vi-VN" sz="2500" kern="1200" dirty="0"/>
        </a:p>
      </dsp:txBody>
      <dsp:txXfrm>
        <a:off x="6794710" y="2223522"/>
        <a:ext cx="2198935" cy="2223522"/>
      </dsp:txXfrm>
    </dsp:sp>
    <dsp:sp modelId="{1BEED540-172E-4A2A-80B7-744C35A92CA3}">
      <dsp:nvSpPr>
        <dsp:cNvPr id="0" name=""/>
        <dsp:cNvSpPr/>
      </dsp:nvSpPr>
      <dsp:spPr>
        <a:xfrm>
          <a:off x="6968637" y="333528"/>
          <a:ext cx="1851082" cy="185108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E1491BF-A419-4219-A198-48FE784C28D4}">
      <dsp:nvSpPr>
        <dsp:cNvPr id="0" name=""/>
        <dsp:cNvSpPr/>
      </dsp:nvSpPr>
      <dsp:spPr>
        <a:xfrm>
          <a:off x="9059614" y="0"/>
          <a:ext cx="2198935" cy="55588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shade val="80000"/>
                <a:hueOff val="271263"/>
                <a:satOff val="5175"/>
                <a:lumOff val="2285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271263"/>
                <a:satOff val="5175"/>
                <a:lumOff val="2285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271263"/>
                <a:satOff val="5175"/>
                <a:lumOff val="2285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u="none" kern="1200" dirty="0"/>
            <a:t>Trams, trains and passenger ships</a:t>
          </a:r>
          <a:r>
            <a:rPr lang="en-US" sz="3100" b="0" i="0" u="none" kern="1200" dirty="0"/>
            <a:t> </a:t>
          </a:r>
          <a:endParaRPr lang="vi-VN" sz="3100" kern="1200" dirty="0"/>
        </a:p>
      </dsp:txBody>
      <dsp:txXfrm>
        <a:off x="9059614" y="2223522"/>
        <a:ext cx="2198935" cy="2223522"/>
      </dsp:txXfrm>
    </dsp:sp>
    <dsp:sp modelId="{7689314F-E5A5-4638-9486-F6CB32432ADD}">
      <dsp:nvSpPr>
        <dsp:cNvPr id="0" name=""/>
        <dsp:cNvSpPr/>
      </dsp:nvSpPr>
      <dsp:spPr>
        <a:xfrm>
          <a:off x="9233540" y="333528"/>
          <a:ext cx="1851082" cy="1851082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2D8A289-9B7E-4349-A7DC-C2C5C9D01A36}">
      <dsp:nvSpPr>
        <dsp:cNvPr id="0" name=""/>
        <dsp:cNvSpPr/>
      </dsp:nvSpPr>
      <dsp:spPr>
        <a:xfrm>
          <a:off x="450342" y="4447045"/>
          <a:ext cx="10357866" cy="833821"/>
        </a:xfrm>
        <a:prstGeom prst="left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22D49-FC8A-4C34-87A4-EF4EC944B532}">
      <dsp:nvSpPr>
        <dsp:cNvPr id="0" name=""/>
        <dsp:cNvSpPr/>
      </dsp:nvSpPr>
      <dsp:spPr>
        <a:xfrm>
          <a:off x="2665065" y="3679485"/>
          <a:ext cx="3082945" cy="30834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A124D-C3DD-4A22-B23E-3F07277CB7AF}">
      <dsp:nvSpPr>
        <dsp:cNvPr id="0" name=""/>
        <dsp:cNvSpPr/>
      </dsp:nvSpPr>
      <dsp:spPr>
        <a:xfrm>
          <a:off x="4631505" y="1408790"/>
          <a:ext cx="915611" cy="915024"/>
        </a:xfrm>
        <a:prstGeom prst="donut">
          <a:avLst>
            <a:gd name="adj" fmla="val 74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E8BD7-FA75-4DF7-ABA5-DA44F485DABE}">
      <dsp:nvSpPr>
        <dsp:cNvPr id="0" name=""/>
        <dsp:cNvSpPr/>
      </dsp:nvSpPr>
      <dsp:spPr>
        <a:xfrm>
          <a:off x="2783541" y="3797811"/>
          <a:ext cx="2847281" cy="284680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A9773-D63B-4235-A725-7F0A12C696F3}">
      <dsp:nvSpPr>
        <dsp:cNvPr id="0" name=""/>
        <dsp:cNvSpPr/>
      </dsp:nvSpPr>
      <dsp:spPr>
        <a:xfrm>
          <a:off x="6040791" y="4229429"/>
          <a:ext cx="2056485" cy="20559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7BBFF-12FA-4A17-87CE-183237FD8D8A}">
      <dsp:nvSpPr>
        <dsp:cNvPr id="0" name=""/>
        <dsp:cNvSpPr/>
      </dsp:nvSpPr>
      <dsp:spPr>
        <a:xfrm>
          <a:off x="6162251" y="4350816"/>
          <a:ext cx="1813580" cy="181375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DD7D3F-8298-4667-B141-E6A9641B606C}">
      <dsp:nvSpPr>
        <dsp:cNvPr id="0" name=""/>
        <dsp:cNvSpPr/>
      </dsp:nvSpPr>
      <dsp:spPr>
        <a:xfrm>
          <a:off x="5341072" y="1984896"/>
          <a:ext cx="2068174" cy="20688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1C5D2-D47F-4530-ABDA-3B9C57F8F8B5}">
      <dsp:nvSpPr>
        <dsp:cNvPr id="0" name=""/>
        <dsp:cNvSpPr/>
      </dsp:nvSpPr>
      <dsp:spPr>
        <a:xfrm>
          <a:off x="7070560" y="1476788"/>
          <a:ext cx="677372" cy="677835"/>
        </a:xfrm>
        <a:prstGeom prst="donut">
          <a:avLst>
            <a:gd name="adj" fmla="val 74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80997-C9F1-4861-BB8B-04C1319D87D7}">
      <dsp:nvSpPr>
        <dsp:cNvPr id="0" name=""/>
        <dsp:cNvSpPr/>
      </dsp:nvSpPr>
      <dsp:spPr>
        <a:xfrm>
          <a:off x="7989522" y="5882181"/>
          <a:ext cx="508673" cy="508108"/>
        </a:xfrm>
        <a:prstGeom prst="donut">
          <a:avLst>
            <a:gd name="adj" fmla="val 746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7F19F-EEE8-4265-A711-CBCA9F8E0D3B}">
      <dsp:nvSpPr>
        <dsp:cNvPr id="0" name=""/>
        <dsp:cNvSpPr/>
      </dsp:nvSpPr>
      <dsp:spPr>
        <a:xfrm>
          <a:off x="5450533" y="2094121"/>
          <a:ext cx="1850539" cy="185039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B23F3-21FE-4AE4-BBF1-A7B2EF85BDDB}">
      <dsp:nvSpPr>
        <dsp:cNvPr id="0" name=""/>
        <dsp:cNvSpPr/>
      </dsp:nvSpPr>
      <dsp:spPr>
        <a:xfrm>
          <a:off x="84338" y="4362025"/>
          <a:ext cx="2700495" cy="148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" numCol="1" spcCol="1270" anchor="b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800" b="0" i="0" u="none" kern="1200" dirty="0" err="1"/>
            <a:t>Lighting</a:t>
          </a:r>
          <a:r>
            <a:rPr lang="vi-VN" sz="4800" b="0" i="0" u="none" kern="1200" dirty="0"/>
            <a:t> </a:t>
          </a:r>
          <a:r>
            <a:rPr lang="vi-VN" sz="4800" b="0" i="0" u="none" kern="1200" dirty="0" err="1"/>
            <a:t>systems</a:t>
          </a:r>
          <a:endParaRPr lang="vi-VN" sz="4800" kern="1200" dirty="0"/>
        </a:p>
      </dsp:txBody>
      <dsp:txXfrm>
        <a:off x="84338" y="4362025"/>
        <a:ext cx="2700495" cy="1485776"/>
      </dsp:txXfrm>
    </dsp:sp>
    <dsp:sp modelId="{74A08975-D5CB-4093-BFFA-92C11331863C}">
      <dsp:nvSpPr>
        <dsp:cNvPr id="0" name=""/>
        <dsp:cNvSpPr/>
      </dsp:nvSpPr>
      <dsp:spPr>
        <a:xfrm>
          <a:off x="8309192" y="4443135"/>
          <a:ext cx="3145232" cy="1423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H</a:t>
          </a:r>
          <a:r>
            <a:rPr lang="vi-VN" sz="4800" kern="1200" dirty="0" err="1"/>
            <a:t>ousehold</a:t>
          </a:r>
          <a:r>
            <a:rPr lang="vi-VN" sz="4800" kern="1200" dirty="0"/>
            <a:t> </a:t>
          </a:r>
          <a:r>
            <a:rPr lang="vi-VN" sz="4800" kern="1200" dirty="0" err="1"/>
            <a:t>appliances</a:t>
          </a:r>
          <a:endParaRPr lang="vi-VN" sz="4800" kern="1200" dirty="0"/>
        </a:p>
      </dsp:txBody>
      <dsp:txXfrm>
        <a:off x="8309192" y="4443135"/>
        <a:ext cx="3145232" cy="1423132"/>
      </dsp:txXfrm>
    </dsp:sp>
    <dsp:sp modelId="{B02B908C-E49A-441B-9757-86A0E4BC30FE}">
      <dsp:nvSpPr>
        <dsp:cNvPr id="0" name=""/>
        <dsp:cNvSpPr/>
      </dsp:nvSpPr>
      <dsp:spPr>
        <a:xfrm>
          <a:off x="7749220" y="2094121"/>
          <a:ext cx="4575481" cy="1850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800" b="0" i="0" u="none" kern="1200" dirty="0" err="1"/>
            <a:t>Multi-audio</a:t>
          </a:r>
          <a:r>
            <a:rPr lang="vi-VN" sz="4800" b="0" i="0" u="none" kern="1200" dirty="0"/>
            <a:t> </a:t>
          </a:r>
          <a:r>
            <a:rPr lang="vi-VN" sz="4800" b="0" i="0" u="none" kern="1200" dirty="0" err="1"/>
            <a:t>entertainment</a:t>
          </a:r>
          <a:endParaRPr lang="vi-VN" sz="4800" kern="1200" dirty="0"/>
        </a:p>
      </dsp:txBody>
      <dsp:txXfrm>
        <a:off x="7749220" y="2094121"/>
        <a:ext cx="4575481" cy="18503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2B5F8-E370-4E8E-A047-A37314FF74A4}">
      <dsp:nvSpPr>
        <dsp:cNvPr id="0" name=""/>
        <dsp:cNvSpPr/>
      </dsp:nvSpPr>
      <dsp:spPr>
        <a:xfrm>
          <a:off x="4114133" y="5511701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2587E3-479C-469A-93B7-30232CCE4789}">
      <dsp:nvSpPr>
        <dsp:cNvPr id="0" name=""/>
        <dsp:cNvSpPr/>
      </dsp:nvSpPr>
      <dsp:spPr>
        <a:xfrm>
          <a:off x="3824586" y="5643730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64F45A-C92E-42CB-A8F3-A9BD643BCFC6}">
      <dsp:nvSpPr>
        <dsp:cNvPr id="0" name=""/>
        <dsp:cNvSpPr/>
      </dsp:nvSpPr>
      <dsp:spPr>
        <a:xfrm>
          <a:off x="3526477" y="5752423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20303-10C1-48FB-BF76-A3896986FDAC}">
      <dsp:nvSpPr>
        <dsp:cNvPr id="0" name=""/>
        <dsp:cNvSpPr/>
      </dsp:nvSpPr>
      <dsp:spPr>
        <a:xfrm>
          <a:off x="3219805" y="5837166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4D71DD-BB77-4F76-8D78-18722049CD53}">
      <dsp:nvSpPr>
        <dsp:cNvPr id="0" name=""/>
        <dsp:cNvSpPr/>
      </dsp:nvSpPr>
      <dsp:spPr>
        <a:xfrm>
          <a:off x="5467690" y="4408803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A4960-104A-45E0-AAC1-3A13838E37D7}">
      <dsp:nvSpPr>
        <dsp:cNvPr id="0" name=""/>
        <dsp:cNvSpPr/>
      </dsp:nvSpPr>
      <dsp:spPr>
        <a:xfrm>
          <a:off x="6239817" y="2790688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1EB6D3-166E-4D94-A0B6-6C60451A2455}">
      <dsp:nvSpPr>
        <dsp:cNvPr id="0" name=""/>
        <dsp:cNvSpPr/>
      </dsp:nvSpPr>
      <dsp:spPr>
        <a:xfrm>
          <a:off x="6031218" y="771575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2FCE7-87DE-4016-B732-CC120BC50642}">
      <dsp:nvSpPr>
        <dsp:cNvPr id="0" name=""/>
        <dsp:cNvSpPr/>
      </dsp:nvSpPr>
      <dsp:spPr>
        <a:xfrm>
          <a:off x="6216466" y="640161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EB18A-410B-4C3E-9865-6902879EB333}">
      <dsp:nvSpPr>
        <dsp:cNvPr id="0" name=""/>
        <dsp:cNvSpPr/>
      </dsp:nvSpPr>
      <dsp:spPr>
        <a:xfrm>
          <a:off x="6401714" y="508746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E67FB6-CBCC-49D4-8CA3-390A89D7CA6A}">
      <dsp:nvSpPr>
        <dsp:cNvPr id="0" name=""/>
        <dsp:cNvSpPr/>
      </dsp:nvSpPr>
      <dsp:spPr>
        <a:xfrm>
          <a:off x="6586962" y="640161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43735D-E412-419C-8D54-7C0EAED39807}">
      <dsp:nvSpPr>
        <dsp:cNvPr id="0" name=""/>
        <dsp:cNvSpPr/>
      </dsp:nvSpPr>
      <dsp:spPr>
        <a:xfrm>
          <a:off x="6772989" y="771575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2CC5F-DE74-4BCB-8FA9-4EB0DACC78F1}">
      <dsp:nvSpPr>
        <dsp:cNvPr id="0" name=""/>
        <dsp:cNvSpPr/>
      </dsp:nvSpPr>
      <dsp:spPr>
        <a:xfrm>
          <a:off x="6401714" y="786313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72A97-C132-4E60-9020-4B0A890C0926}">
      <dsp:nvSpPr>
        <dsp:cNvPr id="0" name=""/>
        <dsp:cNvSpPr/>
      </dsp:nvSpPr>
      <dsp:spPr>
        <a:xfrm>
          <a:off x="6401714" y="1063880"/>
          <a:ext cx="129985" cy="1299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5B9BD0-935D-4B84-9C52-C60E7FDD2C71}">
      <dsp:nvSpPr>
        <dsp:cNvPr id="0" name=""/>
        <dsp:cNvSpPr/>
      </dsp:nvSpPr>
      <dsp:spPr>
        <a:xfrm>
          <a:off x="2478424" y="6098052"/>
          <a:ext cx="2798180" cy="75041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2282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0" i="0" u="none" kern="1200" dirty="0" err="1"/>
            <a:t>Reduce</a:t>
          </a:r>
          <a:r>
            <a:rPr lang="vi-VN" sz="2400" b="0" i="0" u="none" kern="1200" dirty="0"/>
            <a:t> </a:t>
          </a:r>
          <a:r>
            <a:rPr lang="vi-VN" sz="2400" b="0" i="0" u="none" kern="1200" dirty="0" err="1"/>
            <a:t>medical</a:t>
          </a:r>
          <a:r>
            <a:rPr lang="vi-VN" sz="2400" b="0" i="0" u="none" kern="1200" dirty="0"/>
            <a:t> </a:t>
          </a:r>
          <a:r>
            <a:rPr lang="vi-VN" sz="2400" b="0" i="0" u="none" kern="1200" dirty="0" err="1"/>
            <a:t>errors</a:t>
          </a:r>
          <a:endParaRPr lang="vi-VN" sz="2400" kern="1200" dirty="0"/>
        </a:p>
      </dsp:txBody>
      <dsp:txXfrm>
        <a:off x="2515056" y="6134684"/>
        <a:ext cx="2724916" cy="677148"/>
      </dsp:txXfrm>
    </dsp:sp>
    <dsp:sp modelId="{1CC4484C-9EC2-42A6-8D1D-6120331379E8}">
      <dsp:nvSpPr>
        <dsp:cNvPr id="0" name=""/>
        <dsp:cNvSpPr/>
      </dsp:nvSpPr>
      <dsp:spPr>
        <a:xfrm>
          <a:off x="1702795" y="5362071"/>
          <a:ext cx="1297515" cy="129756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3BE53-6CD6-4759-9E59-00A7C566FC97}">
      <dsp:nvSpPr>
        <dsp:cNvPr id="0" name=""/>
        <dsp:cNvSpPr/>
      </dsp:nvSpPr>
      <dsp:spPr>
        <a:xfrm>
          <a:off x="4990170" y="5192276"/>
          <a:ext cx="2798180" cy="75041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2282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b="0" i="0" u="none" kern="1200" dirty="0" err="1"/>
            <a:t>Manage</a:t>
          </a:r>
          <a:r>
            <a:rPr lang="vi-VN" sz="1800" b="0" i="0" u="none" kern="1200" dirty="0"/>
            <a:t> </a:t>
          </a:r>
          <a:r>
            <a:rPr lang="vi-VN" sz="1800" b="0" i="0" u="none" kern="1200" dirty="0" err="1"/>
            <a:t>medication</a:t>
          </a:r>
          <a:r>
            <a:rPr lang="vi-VN" sz="1800" b="0" i="0" u="none" kern="1200" dirty="0"/>
            <a:t> </a:t>
          </a:r>
          <a:r>
            <a:rPr lang="vi-VN" sz="1800" b="0" i="0" u="none" kern="1200" dirty="0" err="1"/>
            <a:t>use</a:t>
          </a:r>
          <a:r>
            <a:rPr lang="vi-VN" sz="1800" b="0" i="0" u="none" kern="1200" dirty="0"/>
            <a:t> </a:t>
          </a:r>
          <a:r>
            <a:rPr lang="vi-VN" sz="1800" b="0" i="0" u="none" kern="1200" dirty="0" err="1"/>
            <a:t>better</a:t>
          </a:r>
          <a:endParaRPr lang="vi-VN" sz="1800" kern="1200" dirty="0"/>
        </a:p>
      </dsp:txBody>
      <dsp:txXfrm>
        <a:off x="5026802" y="5228908"/>
        <a:ext cx="2724916" cy="677148"/>
      </dsp:txXfrm>
    </dsp:sp>
    <dsp:sp modelId="{847B3A86-67CB-4B00-8A17-1194BD71B034}">
      <dsp:nvSpPr>
        <dsp:cNvPr id="0" name=""/>
        <dsp:cNvSpPr/>
      </dsp:nvSpPr>
      <dsp:spPr>
        <a:xfrm>
          <a:off x="4214541" y="4456295"/>
          <a:ext cx="1297515" cy="129756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569DCD-AEF4-4EFF-9121-C917D584ED1B}">
      <dsp:nvSpPr>
        <dsp:cNvPr id="0" name=""/>
        <dsp:cNvSpPr/>
      </dsp:nvSpPr>
      <dsp:spPr>
        <a:xfrm>
          <a:off x="6059628" y="3763913"/>
          <a:ext cx="2798180" cy="75041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2282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b="0" i="0" u="none" kern="1200" dirty="0" err="1"/>
            <a:t>Warning</a:t>
          </a:r>
          <a:r>
            <a:rPr lang="vi-VN" sz="2000" b="0" i="0" u="none" kern="1200" dirty="0"/>
            <a:t> </a:t>
          </a:r>
          <a:r>
            <a:rPr lang="vi-VN" sz="2000" b="0" i="0" u="none" kern="1200" dirty="0" err="1"/>
            <a:t>health</a:t>
          </a:r>
          <a:r>
            <a:rPr lang="vi-VN" sz="2000" b="0" i="0" u="none" kern="1200" dirty="0"/>
            <a:t> </a:t>
          </a:r>
          <a:r>
            <a:rPr lang="vi-VN" sz="2000" b="0" i="0" u="none" kern="1200" dirty="0" err="1"/>
            <a:t>status</a:t>
          </a:r>
          <a:r>
            <a:rPr lang="vi-VN" sz="2000" b="0" i="0" u="none" kern="1200" dirty="0"/>
            <a:t> </a:t>
          </a:r>
          <a:r>
            <a:rPr lang="vi-VN" sz="2000" b="0" i="0" u="none" kern="1200" dirty="0" err="1"/>
            <a:t>promptly</a:t>
          </a:r>
          <a:endParaRPr lang="vi-VN" sz="2000" kern="1200" dirty="0"/>
        </a:p>
      </dsp:txBody>
      <dsp:txXfrm>
        <a:off x="6096260" y="3800545"/>
        <a:ext cx="2724916" cy="677148"/>
      </dsp:txXfrm>
    </dsp:sp>
    <dsp:sp modelId="{2226C281-0850-4877-89C2-521EE466161E}">
      <dsp:nvSpPr>
        <dsp:cNvPr id="0" name=""/>
        <dsp:cNvSpPr/>
      </dsp:nvSpPr>
      <dsp:spPr>
        <a:xfrm>
          <a:off x="5283999" y="3027932"/>
          <a:ext cx="1297515" cy="129756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B9B7A-CD94-4960-A0F9-8425C4D608AE}">
      <dsp:nvSpPr>
        <dsp:cNvPr id="0" name=""/>
        <dsp:cNvSpPr/>
      </dsp:nvSpPr>
      <dsp:spPr>
        <a:xfrm>
          <a:off x="6528975" y="2062282"/>
          <a:ext cx="2798180" cy="75041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2282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0" i="0" u="none" kern="1200" dirty="0" err="1"/>
            <a:t>Health</a:t>
          </a:r>
          <a:r>
            <a:rPr lang="vi-VN" sz="2400" b="0" i="0" u="none" kern="1200" dirty="0"/>
            <a:t> </a:t>
          </a:r>
          <a:r>
            <a:rPr lang="vi-VN" sz="2400" b="0" i="0" u="none" kern="1200" dirty="0" err="1"/>
            <a:t>data</a:t>
          </a:r>
          <a:r>
            <a:rPr lang="vi-VN" sz="2400" b="0" i="0" u="none" kern="1200" dirty="0"/>
            <a:t> </a:t>
          </a:r>
          <a:r>
            <a:rPr lang="vi-VN" sz="2400" b="0" i="0" u="none" kern="1200" dirty="0" err="1"/>
            <a:t>analysis</a:t>
          </a:r>
          <a:endParaRPr lang="vi-VN" sz="2400" kern="1200" dirty="0"/>
        </a:p>
      </dsp:txBody>
      <dsp:txXfrm>
        <a:off x="6565607" y="2098914"/>
        <a:ext cx="2724916" cy="677148"/>
      </dsp:txXfrm>
    </dsp:sp>
    <dsp:sp modelId="{C9EB6D89-FA5E-4159-999F-41582AB2F841}">
      <dsp:nvSpPr>
        <dsp:cNvPr id="0" name=""/>
        <dsp:cNvSpPr/>
      </dsp:nvSpPr>
      <dsp:spPr>
        <a:xfrm>
          <a:off x="5753346" y="1326301"/>
          <a:ext cx="1297515" cy="129756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079EE-5AC3-455F-BB89-9AE487B330E7}">
      <dsp:nvSpPr>
        <dsp:cNvPr id="0" name=""/>
        <dsp:cNvSpPr/>
      </dsp:nvSpPr>
      <dsp:spPr>
        <a:xfrm>
          <a:off x="159898" y="619813"/>
          <a:ext cx="3632310" cy="2584793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7ED5D8-6625-4441-ADDD-8DBD7F7B3A8C}">
      <dsp:nvSpPr>
        <dsp:cNvPr id="0" name=""/>
        <dsp:cNvSpPr/>
      </dsp:nvSpPr>
      <dsp:spPr>
        <a:xfrm>
          <a:off x="3490945" y="3841950"/>
          <a:ext cx="3632310" cy="2584793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81E3C-3708-4852-A0AB-4521B7446BC6}">
      <dsp:nvSpPr>
        <dsp:cNvPr id="0" name=""/>
        <dsp:cNvSpPr/>
      </dsp:nvSpPr>
      <dsp:spPr>
        <a:xfrm>
          <a:off x="6317379" y="619813"/>
          <a:ext cx="3632310" cy="2584793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E04EF-E4DA-4AEC-A499-B69D1CBDB0A0}">
      <dsp:nvSpPr>
        <dsp:cNvPr id="0" name=""/>
        <dsp:cNvSpPr/>
      </dsp:nvSpPr>
      <dsp:spPr>
        <a:xfrm>
          <a:off x="20239" y="249172"/>
          <a:ext cx="3492651" cy="24449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C4457-5351-4E81-8FB5-45F49F51B7B6}">
      <dsp:nvSpPr>
        <dsp:cNvPr id="0" name=""/>
        <dsp:cNvSpPr/>
      </dsp:nvSpPr>
      <dsp:spPr>
        <a:xfrm>
          <a:off x="301904" y="2755958"/>
          <a:ext cx="3350645" cy="306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91440" rIns="2438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0" i="0" u="none" kern="1200" dirty="0" err="1"/>
            <a:t>Smart</a:t>
          </a:r>
          <a:r>
            <a:rPr lang="vi-VN" sz="2400" b="0" i="0" u="none" kern="1200" dirty="0"/>
            <a:t> </a:t>
          </a:r>
          <a:r>
            <a:rPr lang="vi-VN" sz="2400" b="0" i="0" u="none" kern="1200" dirty="0" err="1"/>
            <a:t>warehouse</a:t>
          </a:r>
          <a:endParaRPr lang="vi-VN" sz="2400" kern="1200" dirty="0"/>
        </a:p>
      </dsp:txBody>
      <dsp:txXfrm>
        <a:off x="301904" y="2755958"/>
        <a:ext cx="3350645" cy="306817"/>
      </dsp:txXfrm>
    </dsp:sp>
    <dsp:sp modelId="{F75C9F25-D59A-45F3-A417-4C7CDA9ABB81}">
      <dsp:nvSpPr>
        <dsp:cNvPr id="0" name=""/>
        <dsp:cNvSpPr/>
      </dsp:nvSpPr>
      <dsp:spPr>
        <a:xfrm>
          <a:off x="3940083" y="619813"/>
          <a:ext cx="1660652" cy="2584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2A4869-F242-46AC-A071-CF8EE3ABA630}">
      <dsp:nvSpPr>
        <dsp:cNvPr id="0" name=""/>
        <dsp:cNvSpPr/>
      </dsp:nvSpPr>
      <dsp:spPr>
        <a:xfrm>
          <a:off x="3351425" y="3471309"/>
          <a:ext cx="3492651" cy="244498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240CD-1967-46F5-8DF9-7FB4A16B8581}">
      <dsp:nvSpPr>
        <dsp:cNvPr id="0" name=""/>
        <dsp:cNvSpPr/>
      </dsp:nvSpPr>
      <dsp:spPr>
        <a:xfrm>
          <a:off x="3633250" y="5978095"/>
          <a:ext cx="3350645" cy="306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91440" rIns="2438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0" i="0" u="none" kern="1200" dirty="0" err="1"/>
            <a:t>Reduce</a:t>
          </a:r>
          <a:r>
            <a:rPr lang="vi-VN" sz="2400" b="0" i="0" u="none" kern="1200" dirty="0"/>
            <a:t> </a:t>
          </a:r>
          <a:r>
            <a:rPr lang="vi-VN" sz="2400" b="0" i="0" u="none" kern="1200" dirty="0" err="1"/>
            <a:t>shop</a:t>
          </a:r>
          <a:r>
            <a:rPr lang="vi-VN" sz="2400" b="0" i="0" u="none" kern="1200" dirty="0"/>
            <a:t> </a:t>
          </a:r>
          <a:r>
            <a:rPr lang="vi-VN" sz="2400" b="0" i="0" u="none" kern="1200" dirty="0" err="1"/>
            <a:t>theft</a:t>
          </a:r>
          <a:endParaRPr lang="vi-VN" sz="2400" kern="1200" dirty="0"/>
        </a:p>
      </dsp:txBody>
      <dsp:txXfrm>
        <a:off x="3633250" y="5978095"/>
        <a:ext cx="3350645" cy="306817"/>
      </dsp:txXfrm>
    </dsp:sp>
    <dsp:sp modelId="{F41DBDBA-8C10-4DB9-8B65-1F5F97F2ED2F}">
      <dsp:nvSpPr>
        <dsp:cNvPr id="0" name=""/>
        <dsp:cNvSpPr/>
      </dsp:nvSpPr>
      <dsp:spPr>
        <a:xfrm>
          <a:off x="3940083" y="3841950"/>
          <a:ext cx="1660652" cy="2584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30507-E85E-4A25-AE54-58258855CE1A}">
      <dsp:nvSpPr>
        <dsp:cNvPr id="0" name=""/>
        <dsp:cNvSpPr/>
      </dsp:nvSpPr>
      <dsp:spPr>
        <a:xfrm>
          <a:off x="6177720" y="173010"/>
          <a:ext cx="3492651" cy="24449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254000"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A54969-2AA0-420E-8AEE-E100A588235C}">
      <dsp:nvSpPr>
        <dsp:cNvPr id="0" name=""/>
        <dsp:cNvSpPr/>
      </dsp:nvSpPr>
      <dsp:spPr>
        <a:xfrm>
          <a:off x="6459385" y="2618801"/>
          <a:ext cx="3350645" cy="306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91440" rIns="2438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b="0" i="0" u="none" kern="1200" dirty="0" err="1"/>
            <a:t>Smart</a:t>
          </a:r>
          <a:r>
            <a:rPr lang="vi-VN" sz="2400" b="0" i="0" u="none" kern="1200" dirty="0"/>
            <a:t> </a:t>
          </a:r>
          <a:r>
            <a:rPr lang="vi-VN" sz="2400" b="0" i="0" u="none" kern="1200" dirty="0" err="1"/>
            <a:t>purchase</a:t>
          </a:r>
          <a:r>
            <a:rPr lang="vi-VN" sz="2400" b="0" i="0" u="none" kern="1200" dirty="0"/>
            <a:t> </a:t>
          </a:r>
          <a:r>
            <a:rPr lang="vi-VN" sz="2400" b="0" i="0" u="none" kern="1200" dirty="0" err="1"/>
            <a:t>application</a:t>
          </a:r>
          <a:endParaRPr lang="vi-VN" sz="2400" kern="1200" dirty="0"/>
        </a:p>
      </dsp:txBody>
      <dsp:txXfrm>
        <a:off x="6459385" y="2618801"/>
        <a:ext cx="3350645" cy="306817"/>
      </dsp:txXfrm>
    </dsp:sp>
    <dsp:sp modelId="{7FE643BE-8AE9-4A13-9969-5A6E25E66A34}">
      <dsp:nvSpPr>
        <dsp:cNvPr id="0" name=""/>
        <dsp:cNvSpPr/>
      </dsp:nvSpPr>
      <dsp:spPr>
        <a:xfrm>
          <a:off x="10097564" y="619813"/>
          <a:ext cx="1660652" cy="2584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8884F-5F42-4A9D-BDA2-47B3803492A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F78135-A682-435A-819A-46E038576E01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2307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432D9-C447-114D-8AE4-4B69B11377B0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9742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Internet of Things (IoT) definition. </a:t>
            </a:r>
          </a:p>
          <a:p>
            <a:endParaRPr lang="en-US" baseline="0" dirty="0"/>
          </a:p>
          <a:p>
            <a:r>
              <a:rPr lang="en-US" baseline="0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03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Ông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nhà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khoa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học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đã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lập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trung tâm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-ID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MIT, nơi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đặt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tiêu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chuẩn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trên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thế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giới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 RFID (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phương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giao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không dây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sử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sóng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radio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như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số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cảm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biến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endParaRPr lang="vi-V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78135-A682-435A-819A-46E038576E01}" type="slidenum">
              <a:rPr lang="vi-VN" smtClean="0"/>
              <a:t>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1357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nổi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công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nghệ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vi-VN" dirty="0"/>
            </a:b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Trồng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Dịch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vụ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ứng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trong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lĩnh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vực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nhau bao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gồm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phố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thông minh, y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tế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giao thông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vận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hậu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lẻ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toàn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ninh,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vv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vi-VN" dirty="0"/>
            </a:b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hướng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kinh doanh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cơ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hội</a:t>
            </a:r>
            <a:r>
              <a:rPr lang="vi-V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mới</a:t>
            </a:r>
            <a:endParaRPr lang="vi-VN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F78135-A682-435A-819A-46E038576E01}" type="slidenum">
              <a:rPr lang="vi-VN" smtClean="0"/>
              <a:t>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17746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7E8E53-FB47-4CBB-8CE0-B6A37821A0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36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ADF94BE-2976-4BEF-993E-BB62E13880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CB7AA87-81D6-4DA5-B606-F633E5B9D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2FF0700-C3BE-4511-A584-F05F0AE0F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A93F5B4-0838-49CC-A574-F20B9242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36F67AE-202C-49DE-B925-C9756B0CF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9295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9695782-D2BA-42C8-9885-23C80CD6B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45D3EF66-5CF5-413D-B676-AF3211BC5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257E8AC-42C5-4859-B41E-C52C57783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B648CE74-58FC-45C5-8208-893664E1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2254F12-7B5E-42FE-A474-A08D9B0E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48279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B99E2A3-14EF-42F4-BC8B-49FCB304AA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7CE2491C-7A3B-4926-BD70-75A070B20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7DCEE069-C80B-449C-B162-57805CE3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1489711-78AE-402B-B50E-8E010A352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C9D09D0-C1AC-46C2-A3CA-5105E3E76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30172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2225335" y="884768"/>
            <a:ext cx="7741331" cy="403897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YOUR TITLE HERE</a:t>
            </a:r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2" hasCustomPrompt="1"/>
          </p:nvPr>
        </p:nvSpPr>
        <p:spPr>
          <a:xfrm>
            <a:off x="2225335" y="1160959"/>
            <a:ext cx="7741331" cy="721104"/>
          </a:xfrm>
          <a:prstGeom prst="rect">
            <a:avLst/>
          </a:prstGeom>
          <a:noFill/>
        </p:spPr>
        <p:txBody>
          <a:bodyPr vert="horz" lIns="0" tIns="72000" rIns="0" bIns="0" anchor="t"/>
          <a:lstStyle>
            <a:lvl1pPr marL="0" indent="0" algn="ctr">
              <a:buNone/>
              <a:defRPr sz="4667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/>
              <a:t>PUT YOUR BIG TITLE HERE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00238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31">
          <p15:clr>
            <a:srgbClr val="FBAE40"/>
          </p15:clr>
        </p15:guide>
        <p15:guide id="3" pos="5329">
          <p15:clr>
            <a:srgbClr val="FBAE40"/>
          </p15:clr>
        </p15:guide>
        <p15:guide id="4" orient="horz" pos="418">
          <p15:clr>
            <a:srgbClr val="FBAE40"/>
          </p15:clr>
        </p15:guide>
        <p15:guide id="5" orient="horz" pos="302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1" hasCustomPrompt="1"/>
          </p:nvPr>
        </p:nvSpPr>
        <p:spPr>
          <a:xfrm>
            <a:off x="2949166" y="855221"/>
            <a:ext cx="6283324" cy="516374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0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emon/Milk" charset="0"/>
                <a:ea typeface="Lemon/Milk" charset="0"/>
                <a:cs typeface="Lemon/Milk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Video </a:t>
            </a:r>
            <a:r>
              <a:rPr lang="es-ES_tradnl" dirty="0" err="1"/>
              <a:t>slide</a:t>
            </a:r>
            <a:endParaRPr lang="es-ES_tradnl" dirty="0"/>
          </a:p>
        </p:txBody>
      </p:sp>
      <p:sp>
        <p:nvSpPr>
          <p:cNvPr id="9" name="Marcador de texto 2"/>
          <p:cNvSpPr>
            <a:spLocks noGrp="1"/>
          </p:cNvSpPr>
          <p:nvPr>
            <p:ph type="body" sz="quarter" idx="13" hasCustomPrompt="1"/>
          </p:nvPr>
        </p:nvSpPr>
        <p:spPr>
          <a:xfrm>
            <a:off x="2949166" y="560431"/>
            <a:ext cx="6283324" cy="29460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500" b="1" i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2pPr>
            <a:lvl3pPr marL="9144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3pPr>
            <a:lvl4pPr marL="13716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4pPr>
            <a:lvl5pPr marL="1828800" indent="0" algn="l">
              <a:buNone/>
              <a:defRPr>
                <a:latin typeface="Lemon/Milk" charset="0"/>
                <a:ea typeface="Lemon/Milk" charset="0"/>
                <a:cs typeface="Lemon/Milk" charset="0"/>
              </a:defRPr>
            </a:lvl5pPr>
          </a:lstStyle>
          <a:p>
            <a:pPr lvl="0"/>
            <a:r>
              <a:rPr lang="es-ES_tradnl" dirty="0"/>
              <a:t>TITLE EXAMPLE HERE</a:t>
            </a:r>
          </a:p>
        </p:txBody>
      </p:sp>
      <p:sp>
        <p:nvSpPr>
          <p:cNvPr id="10" name="Rectángulo redondeado 9"/>
          <p:cNvSpPr/>
          <p:nvPr userDrawn="1"/>
        </p:nvSpPr>
        <p:spPr>
          <a:xfrm flipV="1">
            <a:off x="5410947" y="404752"/>
            <a:ext cx="1359762" cy="8798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Media Placeholder 2"/>
          <p:cNvSpPr>
            <a:spLocks noGrp="1"/>
          </p:cNvSpPr>
          <p:nvPr>
            <p:ph type="media" sz="quarter" idx="14" hasCustomPrompt="1"/>
          </p:nvPr>
        </p:nvSpPr>
        <p:spPr>
          <a:xfrm>
            <a:off x="1779621" y="1590806"/>
            <a:ext cx="8616982" cy="497615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500">
                <a:latin typeface="Lato Regular"/>
                <a:cs typeface="Lato Regular"/>
              </a:defRPr>
            </a:lvl1pPr>
          </a:lstStyle>
          <a:p>
            <a:r>
              <a:rPr lang="en-US" dirty="0"/>
              <a:t>Drag your video here</a:t>
            </a:r>
          </a:p>
        </p:txBody>
      </p:sp>
    </p:spTree>
    <p:extLst>
      <p:ext uri="{BB962C8B-B14F-4D97-AF65-F5344CB8AC3E}">
        <p14:creationId xmlns:p14="http://schemas.microsoft.com/office/powerpoint/2010/main" val="422640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build="p"/>
      <p:bldP spid="10" grpId="0" animBg="1"/>
      <p:bldP spid="13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682707" y="703873"/>
            <a:ext cx="1697077" cy="796680"/>
          </a:xfrm>
          <a:prstGeom prst="rect">
            <a:avLst/>
          </a:prstGeom>
        </p:spPr>
        <p:txBody>
          <a:bodyPr wrap="square" lIns="0" tIns="0" rIns="0" bIns="0" anchor="ctr"/>
          <a:lstStyle>
            <a:lvl1pPr marL="0" indent="0" algn="l">
              <a:buNone/>
              <a:defRPr sz="10000" b="1" i="0">
                <a:solidFill>
                  <a:schemeClr val="bg1">
                    <a:lumMod val="8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 dirty="0"/>
              <a:t>01</a:t>
            </a:r>
          </a:p>
        </p:txBody>
      </p:sp>
      <p:sp>
        <p:nvSpPr>
          <p:cNvPr id="9" name="Marcador de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670984" y="1123501"/>
            <a:ext cx="5425016" cy="564619"/>
          </a:xfrm>
          <a:prstGeom prst="rect">
            <a:avLst/>
          </a:prstGeom>
          <a:solidFill>
            <a:schemeClr val="bg1"/>
          </a:solidFill>
        </p:spPr>
        <p:txBody>
          <a:bodyPr vert="horz" lIns="0" tIns="72000" rIns="0" bIns="0" anchor="t"/>
          <a:lstStyle>
            <a:lvl1pPr marL="0" indent="0" algn="l">
              <a:buNone/>
              <a:defRPr sz="16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</a:lstStyle>
          <a:p>
            <a:pPr lvl="0"/>
            <a:r>
              <a:rPr lang="es-ES_tradnl"/>
              <a:t>ABOUT US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60224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317">
          <p15:clr>
            <a:srgbClr val="FBAE40"/>
          </p15:clr>
        </p15:guide>
        <p15:guide id="3" pos="5534">
          <p15:clr>
            <a:srgbClr val="FBAE40"/>
          </p15:clr>
        </p15:guide>
        <p15:guide id="4" orient="horz" pos="32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3B7A298-AD30-4C5A-B61D-B760B62D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9A12C36-F91E-499B-94C0-901E24744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04766F4-AB64-4847-8413-44438EBD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F7D9676-18B7-4A01-A7F1-14932D80B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D89F500-19F8-4031-B1AC-BAF2B721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29571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CAC22B6-9A47-4D33-AB54-B20E07ED2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35A51BAD-0B07-4B40-90F0-7CEF89D2D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09C6B96-DE7C-41E8-ACE2-2C5A0F6E3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74298761-A2A0-47AF-B735-55BA1A4BC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AA7CF99B-BBF5-4790-993C-511EB1610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202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38F6FB9-1C76-4D41-AB45-EAAE73DCF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9176574-C7EE-47F5-AFF7-32AA1D4D19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0F6482D-3CB4-4690-906D-2BF81801D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69A49E8C-D260-4B90-B94D-1D488FCA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229885C3-50E6-4201-BB20-DA9B89BD6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B8398F9-E142-4B15-A3B3-21893BD3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8146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FC69865-9BC4-41B0-937E-B508F75F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9D79F252-5B30-453B-8E88-058618C45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F98A3459-F9E9-42EA-ACD2-D01F99F04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D25D4983-5866-405D-AD0C-83AB65ADDE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2FD00E12-58BE-4886-BF41-C3762993FC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8F66B1DE-1CC9-4628-901C-A0D1D61B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A726BA70-73D1-4F18-8384-9811BD2F3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3C95D227-9901-49E9-B8E7-5307ED23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816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A440F364-2CD9-4F0B-B250-131305C58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D1B8875B-77EF-4817-8ED6-3E39C774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403E9028-FE72-4990-89C6-6BE6C143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716F1C89-85EC-48F7-B4D0-D461250F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327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95BBC3BB-70D8-4F8A-ADF1-E98BBC79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0E44E3F0-0060-4E55-864F-1AF864165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9813C4F-C67F-4452-A4EC-E7404B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5070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8867DB5-3BCC-43B0-B6BE-55AEC4E3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4EDB2413-5463-4A46-8A44-A81CBCF9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42B70727-DFB6-43EC-B70E-55161ED98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F041CA34-3D67-4233-A6B9-9474C8D6D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BDE64482-EBAC-4121-A360-97180F7E3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59BD405-D5C7-4FD7-8F3B-B3500830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9694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A0A73D4-692B-4CCF-8FB0-5C9FE1B6F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DD70434B-E870-4AEB-A76C-0E3135E0A4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BB59D488-E432-4EC3-8C99-81A027381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A84FFDEB-CDAF-4029-B300-9D08325B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F28084C2-5B49-4C2C-A713-D95E81A90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234712D3-905A-440F-8630-D13B3A77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8545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0600EC5F-7FF6-4B64-B175-D42634790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510AD209-099B-4412-AB1E-919172473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1998A6D-5FDD-415B-BFE6-6CCB42675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85F90-342C-4D72-8022-9D2E4F71184A}" type="datetimeFigureOut">
              <a:rPr lang="vi-VN" smtClean="0"/>
              <a:t>31-10-19</a:t>
            </a:fld>
            <a:endParaRPr lang="vi-VN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9D8FF201-A56A-4B8A-8DDC-3F0B775C7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E8CA37F-7ED6-48F6-9C93-D0C5D9A88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8F507-04E3-4A94-990E-C134607D769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048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1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4.png"/><Relationship Id="rId7" Type="http://schemas.openxmlformats.org/officeDocument/2006/relationships/slide" Target="slide19.xml"/><Relationship Id="rId12" Type="http://schemas.openxmlformats.org/officeDocument/2006/relationships/image" Target="../media/image17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slide" Target="slide21.xml"/><Relationship Id="rId5" Type="http://schemas.openxmlformats.org/officeDocument/2006/relationships/image" Target="../media/image140.png"/><Relationship Id="rId10" Type="http://schemas.openxmlformats.org/officeDocument/2006/relationships/image" Target="../media/image17.png"/><Relationship Id="rId4" Type="http://schemas.openxmlformats.org/officeDocument/2006/relationships/slide" Target="slide18.xml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imagen 6">
            <a:extLst>
              <a:ext uri="{FF2B5EF4-FFF2-40B4-BE49-F238E27FC236}">
                <a16:creationId xmlns:a16="http://schemas.microsoft.com/office/drawing/2014/main" id="{DC07607D-2217-4D74-90F9-2AA1B4B6C8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A489ACD-B049-451D-8511-9BE71193C344}"/>
              </a:ext>
            </a:extLst>
          </p:cNvPr>
          <p:cNvSpPr txBox="1"/>
          <p:nvPr/>
        </p:nvSpPr>
        <p:spPr>
          <a:xfrm>
            <a:off x="1086678" y="307636"/>
            <a:ext cx="11264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per Black" panose="0208090404030B020404" pitchFamily="18" charset="0"/>
              </a:rPr>
              <a:t>UNIVERSITY OF DA NANG</a:t>
            </a:r>
          </a:p>
          <a:p>
            <a:pPr algn="ctr"/>
            <a:r>
              <a:rPr lang="en-US" sz="2300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per Black" panose="0208090404030B020404" pitchFamily="18" charset="0"/>
              </a:rPr>
              <a:t>SCHOOL OF INFORMATION AND COMMUNICATION TECHNOLOGY</a:t>
            </a:r>
            <a:endParaRPr lang="vi-VN" sz="2300" dirty="0">
              <a:solidFill>
                <a:srgbClr val="FFFF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cxnSp>
        <p:nvCxnSpPr>
          <p:cNvPr id="3" name="Đường nối Thẳng 2">
            <a:extLst>
              <a:ext uri="{FF2B5EF4-FFF2-40B4-BE49-F238E27FC236}">
                <a16:creationId xmlns:a16="http://schemas.microsoft.com/office/drawing/2014/main" id="{4E7936F4-D4F8-45CC-9C65-A5CD5A8C3F02}"/>
              </a:ext>
            </a:extLst>
          </p:cNvPr>
          <p:cNvCxnSpPr>
            <a:cxnSpLocks/>
          </p:cNvCxnSpPr>
          <p:nvPr/>
        </p:nvCxnSpPr>
        <p:spPr>
          <a:xfrm>
            <a:off x="0" y="4819278"/>
            <a:ext cx="483108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14DC822E-724F-44C8-B71C-B3109346FA34}"/>
              </a:ext>
            </a:extLst>
          </p:cNvPr>
          <p:cNvSpPr/>
          <p:nvPr/>
        </p:nvSpPr>
        <p:spPr>
          <a:xfrm>
            <a:off x="743858" y="4038179"/>
            <a:ext cx="3294484" cy="1610214"/>
          </a:xfrm>
          <a:prstGeom prst="rect">
            <a:avLst/>
          </a:prstGeom>
          <a:solidFill>
            <a:srgbClr val="2F528F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WordArt 11">
            <a:extLst>
              <a:ext uri="{FF2B5EF4-FFF2-40B4-BE49-F238E27FC236}">
                <a16:creationId xmlns:a16="http://schemas.microsoft.com/office/drawing/2014/main" id="{6B0CAA9F-0A16-4E17-9AE4-8EEDF26E7D1F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2254059" y="2228269"/>
            <a:ext cx="8929585" cy="830989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36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INTRODUCTION TO IOT</a:t>
            </a:r>
            <a:endParaRPr lang="vi-VN" sz="3600" kern="10" dirty="0">
              <a:ln w="28575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tx2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Tiêu đề phụ 2">
            <a:extLst>
              <a:ext uri="{FF2B5EF4-FFF2-40B4-BE49-F238E27FC236}">
                <a16:creationId xmlns:a16="http://schemas.microsoft.com/office/drawing/2014/main" id="{9F56E5D0-0008-41A4-8BE5-BB10572059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4851" y="5489662"/>
            <a:ext cx="3656191" cy="1340768"/>
          </a:xfrm>
        </p:spPr>
        <p:txBody>
          <a:bodyPr rtlCol="0">
            <a:normAutofit/>
          </a:bodyPr>
          <a:lstStyle/>
          <a:p>
            <a:pPr algn="r"/>
            <a:r>
              <a:rPr lang="en-US" sz="2000" b="1" spc="3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b="1" spc="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3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000" b="1" spc="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300" dirty="0" err="1">
                <a:latin typeface="Arial" panose="020B0604020202020204" pitchFamily="34" charset="0"/>
                <a:cs typeface="Arial" panose="020B0604020202020204" pitchFamily="34" charset="0"/>
              </a:rPr>
              <a:t>Quý</a:t>
            </a:r>
            <a:endParaRPr lang="en-US" sz="20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2000" b="1" i="0" spc="3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b="1" i="0" spc="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spc="300" dirty="0" err="1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en-US" sz="2000" b="1" spc="300" dirty="0" err="1">
                <a:latin typeface="Arial" panose="020B0604020202020204" pitchFamily="34" charset="0"/>
                <a:cs typeface="Arial" panose="020B0604020202020204" pitchFamily="34" charset="0"/>
              </a:rPr>
              <a:t>ọc</a:t>
            </a:r>
            <a:r>
              <a:rPr lang="en-US" sz="2000" b="1" spc="300" dirty="0">
                <a:latin typeface="Arial" panose="020B0604020202020204" pitchFamily="34" charset="0"/>
                <a:cs typeface="Arial" panose="020B0604020202020204" pitchFamily="34" charset="0"/>
              </a:rPr>
              <a:t> Th</a:t>
            </a:r>
            <a:r>
              <a:rPr lang="vi-VN" sz="2000" b="1" spc="3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spc="30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endParaRPr lang="en-US" sz="2000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2000" b="1" spc="300" dirty="0" err="1">
                <a:latin typeface="Arial" panose="020B0604020202020204" pitchFamily="34" charset="0"/>
                <a:cs typeface="Arial" panose="020B0604020202020204" pitchFamily="34" charset="0"/>
              </a:rPr>
              <a:t>Huỳnh</a:t>
            </a:r>
            <a:r>
              <a:rPr lang="en-US" sz="2000" b="1" spc="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spc="300" dirty="0" err="1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2000" b="1" spc="300" dirty="0">
                <a:latin typeface="Arial" panose="020B0604020202020204" pitchFamily="34" charset="0"/>
                <a:cs typeface="Arial" panose="020B0604020202020204" pitchFamily="34" charset="0"/>
              </a:rPr>
              <a:t> Sang</a:t>
            </a:r>
            <a:endParaRPr lang="vi-VN" sz="2000" b="1" i="0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Hình Bầu dục 9">
            <a:extLst>
              <a:ext uri="{FF2B5EF4-FFF2-40B4-BE49-F238E27FC236}">
                <a16:creationId xmlns:a16="http://schemas.microsoft.com/office/drawing/2014/main" id="{6907B54F-E4AC-4617-8793-2CFB44F85A0A}"/>
              </a:ext>
            </a:extLst>
          </p:cNvPr>
          <p:cNvSpPr/>
          <p:nvPr/>
        </p:nvSpPr>
        <p:spPr>
          <a:xfrm>
            <a:off x="4785360" y="477355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ình Bầu dục 10">
            <a:extLst>
              <a:ext uri="{FF2B5EF4-FFF2-40B4-BE49-F238E27FC236}">
                <a16:creationId xmlns:a16="http://schemas.microsoft.com/office/drawing/2014/main" id="{F46E6E5F-195E-4A88-AD43-0BD29F7EB990}"/>
              </a:ext>
            </a:extLst>
          </p:cNvPr>
          <p:cNvSpPr/>
          <p:nvPr/>
        </p:nvSpPr>
        <p:spPr>
          <a:xfrm>
            <a:off x="0" y="4773558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1CC73EE6-0068-4E28-B6F9-A56DA5AB7A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5"/>
          <a:stretch/>
        </p:blipFill>
        <p:spPr>
          <a:xfrm>
            <a:off x="769620" y="4052680"/>
            <a:ext cx="3243926" cy="1580659"/>
          </a:xfrm>
          <a:prstGeom prst="rect">
            <a:avLst/>
          </a:prstGeom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C3836706-5BCA-43F2-B126-2BCD71C41C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14" y="4070254"/>
            <a:ext cx="3243926" cy="1556023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D0DBFEAE-8C6F-4866-AB3A-0CE0B3EDA8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6" y="4070254"/>
            <a:ext cx="3256420" cy="1556023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763BDDCC-CA08-4EDD-BD93-90B2CDBFB1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5"/>
          <a:stretch/>
        </p:blipFill>
        <p:spPr>
          <a:xfrm>
            <a:off x="776350" y="4055034"/>
            <a:ext cx="3243926" cy="1580659"/>
          </a:xfrm>
          <a:prstGeom prst="rect">
            <a:avLst/>
          </a:prstGeo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14EDB3E7-89D6-462C-B807-6A69655BD7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5" y="4048138"/>
            <a:ext cx="3243926" cy="1556023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81982F4C-3B02-4E0F-90AA-65ED7C6EB1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88" y="4070799"/>
            <a:ext cx="3256420" cy="1556023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3EADA5CC-517A-4720-BEAA-87DC445733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272" y="-122386"/>
            <a:ext cx="1693384" cy="169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3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D73A0DD-13F4-4BDA-AF2B-AD1892CB8C4C}"/>
              </a:ext>
            </a:extLst>
          </p:cNvPr>
          <p:cNvSpPr txBox="1">
            <a:spLocks/>
          </p:cNvSpPr>
          <p:nvPr/>
        </p:nvSpPr>
        <p:spPr>
          <a:xfrm>
            <a:off x="756049" y="1952347"/>
            <a:ext cx="4132544" cy="19755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5000" dirty="0">
                <a:solidFill>
                  <a:srgbClr val="416AB5"/>
                </a:solidFill>
                <a:latin typeface="Raleway Black" panose="020B0A03030101060003" charset="0"/>
              </a:rPr>
              <a:t>04</a:t>
            </a:r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617FC72F-E85B-4D13-9AAA-52BBA5576721}"/>
              </a:ext>
            </a:extLst>
          </p:cNvPr>
          <p:cNvSpPr txBox="1">
            <a:spLocks/>
          </p:cNvSpPr>
          <p:nvPr/>
        </p:nvSpPr>
        <p:spPr>
          <a:xfrm>
            <a:off x="683480" y="3394123"/>
            <a:ext cx="8521480" cy="1965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/>
          <a:lstStyle>
            <a:defPPr>
              <a:defRPr lang="vi-V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4800" dirty="0" err="1">
                <a:solidFill>
                  <a:schemeClr val="tx1"/>
                </a:solidFill>
                <a:highlight>
                  <a:srgbClr val="FFFFFF"/>
                </a:highlight>
                <a:latin typeface="Raleway Black" panose="020B0A03030101060003" charset="0"/>
              </a:rPr>
              <a:t>P</a:t>
            </a:r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ractical</a:t>
            </a:r>
            <a:r>
              <a:rPr lang="es-ES_tradnl" sz="4800" dirty="0">
                <a:solidFill>
                  <a:schemeClr val="tx1"/>
                </a:solidFill>
                <a:latin typeface="Raleway Black" panose="020B0A03030101060003" charset="0"/>
              </a:rPr>
              <a:t> </a:t>
            </a:r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application</a:t>
            </a:r>
            <a:endParaRPr lang="es-ES_tradnl" sz="4800" dirty="0">
              <a:solidFill>
                <a:schemeClr val="tx1"/>
              </a:solidFill>
              <a:highlight>
                <a:srgbClr val="FFFFFF"/>
              </a:highlight>
              <a:latin typeface="Raleway Black" panose="020B0A03030101060003" charset="0"/>
            </a:endParaRPr>
          </a:p>
        </p:txBody>
      </p:sp>
      <p:cxnSp>
        <p:nvCxnSpPr>
          <p:cNvPr id="11" name="Conector recto 8">
            <a:extLst>
              <a:ext uri="{FF2B5EF4-FFF2-40B4-BE49-F238E27FC236}">
                <a16:creationId xmlns:a16="http://schemas.microsoft.com/office/drawing/2014/main" id="{A98A442B-95D7-427E-83B8-7530C10D8048}"/>
              </a:ext>
            </a:extLst>
          </p:cNvPr>
          <p:cNvCxnSpPr>
            <a:cxnSpLocks/>
          </p:cNvCxnSpPr>
          <p:nvPr/>
        </p:nvCxnSpPr>
        <p:spPr>
          <a:xfrm>
            <a:off x="674688" y="3383770"/>
            <a:ext cx="439261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A21D894-B95D-4E68-A30D-45010B40D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pic>
        <p:nvPicPr>
          <p:cNvPr id="6" name="Picture 2" descr="Big Data, Internet of Things, IOT,M2M, Machine to Machine, Wearable Technology, Data Science ">
            <a:extLst>
              <a:ext uri="{FF2B5EF4-FFF2-40B4-BE49-F238E27FC236}">
                <a16:creationId xmlns:a16="http://schemas.microsoft.com/office/drawing/2014/main" id="{912F6E76-A0CA-42F8-963A-7E5F91F41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62" y="1471570"/>
            <a:ext cx="5320538" cy="38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Marcador de imagen 6">
            <a:extLst>
              <a:ext uri="{FF2B5EF4-FFF2-40B4-BE49-F238E27FC236}">
                <a16:creationId xmlns:a16="http://schemas.microsoft.com/office/drawing/2014/main" id="{095BA237-6FFA-468C-9405-2261EC0DBC3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25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1.875E-6 -0.175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Marcador de imagen 6">
            <a:extLst>
              <a:ext uri="{FF2B5EF4-FFF2-40B4-BE49-F238E27FC236}">
                <a16:creationId xmlns:a16="http://schemas.microsoft.com/office/drawing/2014/main" id="{4530C3C4-7C81-4C3D-90EB-0B6D788CA01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  <p:sp>
        <p:nvSpPr>
          <p:cNvPr id="49" name="Hình tự do: Hình 48">
            <a:extLst>
              <a:ext uri="{FF2B5EF4-FFF2-40B4-BE49-F238E27FC236}">
                <a16:creationId xmlns:a16="http://schemas.microsoft.com/office/drawing/2014/main" id="{8AE1BDB6-7809-43D6-A544-FDF51604B569}"/>
              </a:ext>
            </a:extLst>
          </p:cNvPr>
          <p:cNvSpPr/>
          <p:nvPr/>
        </p:nvSpPr>
        <p:spPr>
          <a:xfrm>
            <a:off x="0" y="0"/>
            <a:ext cx="2444436" cy="1356360"/>
          </a:xfrm>
          <a:custGeom>
            <a:avLst/>
            <a:gdLst>
              <a:gd name="connsiteX0" fmla="*/ 0 w 2033752"/>
              <a:gd name="connsiteY0" fmla="*/ 0 h 1418897"/>
              <a:gd name="connsiteX1" fmla="*/ 2033752 w 2033752"/>
              <a:gd name="connsiteY1" fmla="*/ 0 h 1418897"/>
              <a:gd name="connsiteX2" fmla="*/ 0 w 2033752"/>
              <a:gd name="connsiteY2" fmla="*/ 1418897 h 1418897"/>
              <a:gd name="connsiteX3" fmla="*/ 0 w 2033752"/>
              <a:gd name="connsiteY3" fmla="*/ 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752" h="1418897">
                <a:moveTo>
                  <a:pt x="0" y="0"/>
                </a:moveTo>
                <a:lnTo>
                  <a:pt x="2033752" y="0"/>
                </a:lnTo>
                <a:lnTo>
                  <a:pt x="0" y="1418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Hình chữ nhật: Góc Tròn 49">
            <a:extLst>
              <a:ext uri="{FF2B5EF4-FFF2-40B4-BE49-F238E27FC236}">
                <a16:creationId xmlns:a16="http://schemas.microsoft.com/office/drawing/2014/main" id="{A8641AFD-D2F5-403D-AAB5-82EF6176A688}"/>
              </a:ext>
            </a:extLst>
          </p:cNvPr>
          <p:cNvSpPr/>
          <p:nvPr/>
        </p:nvSpPr>
        <p:spPr>
          <a:xfrm rot="21065815">
            <a:off x="1199671" y="161895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Hình chữ nhật: Góc Tròn 50">
            <a:extLst>
              <a:ext uri="{FF2B5EF4-FFF2-40B4-BE49-F238E27FC236}">
                <a16:creationId xmlns:a16="http://schemas.microsoft.com/office/drawing/2014/main" id="{FCFDB582-FD8C-4E4F-8102-A59BDFB4C883}"/>
              </a:ext>
            </a:extLst>
          </p:cNvPr>
          <p:cNvSpPr/>
          <p:nvPr/>
        </p:nvSpPr>
        <p:spPr>
          <a:xfrm rot="21065815">
            <a:off x="-152880" y="926914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Hình chữ nhật: Góc Tròn 51">
            <a:extLst>
              <a:ext uri="{FF2B5EF4-FFF2-40B4-BE49-F238E27FC236}">
                <a16:creationId xmlns:a16="http://schemas.microsoft.com/office/drawing/2014/main" id="{BCD04340-3E73-473E-BECA-88A976C31E44}"/>
              </a:ext>
            </a:extLst>
          </p:cNvPr>
          <p:cNvSpPr/>
          <p:nvPr/>
        </p:nvSpPr>
        <p:spPr>
          <a:xfrm rot="21065815">
            <a:off x="2540869" y="-603124"/>
            <a:ext cx="1772816" cy="114361"/>
          </a:xfrm>
          <a:prstGeom prst="roundRect">
            <a:avLst/>
          </a:prstGeom>
          <a:solidFill>
            <a:srgbClr val="416AB5"/>
          </a:solidFill>
          <a:ln w="34925">
            <a:solidFill>
              <a:srgbClr val="416AB5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1EA6BBE-1AFD-4369-B90B-6C75C4D69429}"/>
              </a:ext>
            </a:extLst>
          </p:cNvPr>
          <p:cNvSpPr txBox="1">
            <a:spLocks/>
          </p:cNvSpPr>
          <p:nvPr/>
        </p:nvSpPr>
        <p:spPr>
          <a:xfrm>
            <a:off x="399990" y="5205795"/>
            <a:ext cx="2879625" cy="9601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Arial"/>
              <a:buNone/>
              <a:defRPr sz="9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Elephant" panose="02020904090505020303" pitchFamily="18" charset="0"/>
              </a:rPr>
              <a:t>Smart City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Elephant" panose="02020904090505020303" pitchFamily="18" charset="0"/>
              <a:cs typeface="+mn-cs"/>
            </a:endParaRPr>
          </a:p>
        </p:txBody>
      </p:sp>
      <p:grpSp>
        <p:nvGrpSpPr>
          <p:cNvPr id="36" name="Group 12">
            <a:extLst>
              <a:ext uri="{FF2B5EF4-FFF2-40B4-BE49-F238E27FC236}">
                <a16:creationId xmlns:a16="http://schemas.microsoft.com/office/drawing/2014/main" id="{1E7F2C70-42CB-44FC-A9E6-D726CABC4413}"/>
              </a:ext>
            </a:extLst>
          </p:cNvPr>
          <p:cNvGrpSpPr/>
          <p:nvPr/>
        </p:nvGrpSpPr>
        <p:grpSpPr>
          <a:xfrm>
            <a:off x="771992" y="1881316"/>
            <a:ext cx="2087049" cy="3204387"/>
            <a:chOff x="857994" y="1430825"/>
            <a:chExt cx="1565287" cy="2403290"/>
          </a:xfrm>
        </p:grpSpPr>
        <p:sp>
          <p:nvSpPr>
            <p:cNvPr id="37" name="Rounded Rectangle 41">
              <a:extLst>
                <a:ext uri="{FF2B5EF4-FFF2-40B4-BE49-F238E27FC236}">
                  <a16:creationId xmlns:a16="http://schemas.microsoft.com/office/drawing/2014/main" id="{898C618F-0578-4B92-B0B6-33DFFD234D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7594" y="1537358"/>
              <a:ext cx="1362375" cy="136237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ED7D31"/>
                </a:solidFill>
              </a:endParaRPr>
            </a:p>
          </p:txBody>
        </p:sp>
        <p:sp>
          <p:nvSpPr>
            <p:cNvPr id="38" name="Rounded Rectangle 43">
              <a:extLst>
                <a:ext uri="{FF2B5EF4-FFF2-40B4-BE49-F238E27FC236}">
                  <a16:creationId xmlns:a16="http://schemas.microsoft.com/office/drawing/2014/main" id="{92F64682-98E6-42D0-856A-07D3998D19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994" y="1430825"/>
              <a:ext cx="1565287" cy="1565284"/>
            </a:xfrm>
            <a:prstGeom prst="roundRect">
              <a:avLst>
                <a:gd name="adj" fmla="val 50000"/>
              </a:avLst>
            </a:prstGeom>
            <a:noFill/>
            <a:ln w="38100" cmpd="sng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ED7D31"/>
                </a:solidFill>
              </a:endParaRPr>
            </a:p>
          </p:txBody>
        </p:sp>
        <p:cxnSp>
          <p:nvCxnSpPr>
            <p:cNvPr id="43" name="Straight Connector 46">
              <a:extLst>
                <a:ext uri="{FF2B5EF4-FFF2-40B4-BE49-F238E27FC236}">
                  <a16:creationId xmlns:a16="http://schemas.microsoft.com/office/drawing/2014/main" id="{C4363D90-53D7-48A9-97D0-49A0095B9421}"/>
                </a:ext>
              </a:extLst>
            </p:cNvPr>
            <p:cNvCxnSpPr>
              <a:stCxn id="38" idx="2"/>
            </p:cNvCxnSpPr>
            <p:nvPr/>
          </p:nvCxnSpPr>
          <p:spPr>
            <a:xfrm>
              <a:off x="1640638" y="2996109"/>
              <a:ext cx="0" cy="587511"/>
            </a:xfrm>
            <a:prstGeom prst="line">
              <a:avLst/>
            </a:prstGeom>
            <a:ln w="381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47">
              <a:extLst>
                <a:ext uri="{FF2B5EF4-FFF2-40B4-BE49-F238E27FC236}">
                  <a16:creationId xmlns:a16="http://schemas.microsoft.com/office/drawing/2014/main" id="{80822C3C-E9A0-493F-808C-265602534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786" y="3532461"/>
              <a:ext cx="301655" cy="30165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ED7D31"/>
                </a:solidFill>
              </a:endParaRPr>
            </a:p>
          </p:txBody>
        </p:sp>
      </p:grpSp>
      <p:grpSp>
        <p:nvGrpSpPr>
          <p:cNvPr id="54" name="Group 69">
            <a:extLst>
              <a:ext uri="{FF2B5EF4-FFF2-40B4-BE49-F238E27FC236}">
                <a16:creationId xmlns:a16="http://schemas.microsoft.com/office/drawing/2014/main" id="{4F81BBE2-4749-4E22-B66A-D701A344B3BE}"/>
              </a:ext>
            </a:extLst>
          </p:cNvPr>
          <p:cNvGrpSpPr/>
          <p:nvPr/>
        </p:nvGrpSpPr>
        <p:grpSpPr>
          <a:xfrm rot="10800000">
            <a:off x="3616690" y="2632815"/>
            <a:ext cx="2087049" cy="3204387"/>
            <a:chOff x="857994" y="1430825"/>
            <a:chExt cx="1565287" cy="2403290"/>
          </a:xfrm>
        </p:grpSpPr>
        <p:sp>
          <p:nvSpPr>
            <p:cNvPr id="55" name="Rounded Rectangle 70">
              <a:extLst>
                <a:ext uri="{FF2B5EF4-FFF2-40B4-BE49-F238E27FC236}">
                  <a16:creationId xmlns:a16="http://schemas.microsoft.com/office/drawing/2014/main" id="{E4B40735-C1C0-4FA9-8B55-B69D1A7411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076" y="1537358"/>
              <a:ext cx="1362375" cy="1362373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56" name="Rounded Rectangle 71">
              <a:extLst>
                <a:ext uri="{FF2B5EF4-FFF2-40B4-BE49-F238E27FC236}">
                  <a16:creationId xmlns:a16="http://schemas.microsoft.com/office/drawing/2014/main" id="{0EDDD526-C7F1-4BE0-B088-B54DF73428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994" y="1430825"/>
              <a:ext cx="1565287" cy="1565284"/>
            </a:xfrm>
            <a:prstGeom prst="roundRect">
              <a:avLst>
                <a:gd name="adj" fmla="val 50000"/>
              </a:avLst>
            </a:prstGeom>
            <a:noFill/>
            <a:ln w="38100" cmpd="sng">
              <a:solidFill>
                <a:schemeClr val="accent5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7F7F7F"/>
                </a:solidFill>
              </a:endParaRPr>
            </a:p>
          </p:txBody>
        </p:sp>
        <p:cxnSp>
          <p:nvCxnSpPr>
            <p:cNvPr id="59" name="Straight Connector 74">
              <a:extLst>
                <a:ext uri="{FF2B5EF4-FFF2-40B4-BE49-F238E27FC236}">
                  <a16:creationId xmlns:a16="http://schemas.microsoft.com/office/drawing/2014/main" id="{0519B9F1-F89E-41D4-9D02-9910A92D41E3}"/>
                </a:ext>
              </a:extLst>
            </p:cNvPr>
            <p:cNvCxnSpPr>
              <a:stCxn id="56" idx="2"/>
            </p:cNvCxnSpPr>
            <p:nvPr/>
          </p:nvCxnSpPr>
          <p:spPr>
            <a:xfrm>
              <a:off x="1640638" y="2996109"/>
              <a:ext cx="0" cy="587511"/>
            </a:xfrm>
            <a:prstGeom prst="line">
              <a:avLst/>
            </a:prstGeom>
            <a:ln w="38100" cmpd="sng">
              <a:solidFill>
                <a:schemeClr val="accent5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75">
              <a:extLst>
                <a:ext uri="{FF2B5EF4-FFF2-40B4-BE49-F238E27FC236}">
                  <a16:creationId xmlns:a16="http://schemas.microsoft.com/office/drawing/2014/main" id="{191C1DF3-F2B6-42B9-BF77-B02F9BEB4F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5166" y="3532461"/>
              <a:ext cx="301655" cy="301654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EB601D9C-2AB8-42E0-A6B4-A38ED5C20377}"/>
              </a:ext>
            </a:extLst>
          </p:cNvPr>
          <p:cNvSpPr txBox="1">
            <a:spLocks/>
          </p:cNvSpPr>
          <p:nvPr/>
        </p:nvSpPr>
        <p:spPr>
          <a:xfrm>
            <a:off x="3092825" y="1790651"/>
            <a:ext cx="3192961" cy="9601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Arial"/>
              <a:buNone/>
              <a:defRPr sz="9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Elephant" panose="02020904090505020303" pitchFamily="18" charset="0"/>
              </a:rPr>
              <a:t>Smart Homes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Elephant" panose="02020904090505020303" pitchFamily="18" charset="0"/>
              <a:cs typeface="+mn-cs"/>
            </a:endParaRP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6F7A0445-2B07-4C14-BB14-7C42152ABCD7}"/>
              </a:ext>
            </a:extLst>
          </p:cNvPr>
          <p:cNvSpPr txBox="1">
            <a:spLocks/>
          </p:cNvSpPr>
          <p:nvPr/>
        </p:nvSpPr>
        <p:spPr>
          <a:xfrm>
            <a:off x="6165777" y="5155529"/>
            <a:ext cx="2879625" cy="9601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Arial"/>
              <a:buNone/>
              <a:defRPr sz="9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Elephant" panose="02020904090505020303" pitchFamily="18" charset="0"/>
              </a:rPr>
              <a:t>Healthcare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Elephant" panose="02020904090505020303" pitchFamily="18" charset="0"/>
              <a:cs typeface="+mn-cs"/>
            </a:endParaRPr>
          </a:p>
        </p:txBody>
      </p:sp>
      <p:grpSp>
        <p:nvGrpSpPr>
          <p:cNvPr id="63" name="Group 78">
            <a:extLst>
              <a:ext uri="{FF2B5EF4-FFF2-40B4-BE49-F238E27FC236}">
                <a16:creationId xmlns:a16="http://schemas.microsoft.com/office/drawing/2014/main" id="{04351DA6-83D2-4CCC-A9C5-1E03B7D554F4}"/>
              </a:ext>
            </a:extLst>
          </p:cNvPr>
          <p:cNvGrpSpPr/>
          <p:nvPr/>
        </p:nvGrpSpPr>
        <p:grpSpPr>
          <a:xfrm>
            <a:off x="6537778" y="1831051"/>
            <a:ext cx="2087049" cy="3204387"/>
            <a:chOff x="857994" y="1430825"/>
            <a:chExt cx="1565287" cy="2403290"/>
          </a:xfrm>
        </p:grpSpPr>
        <p:sp>
          <p:nvSpPr>
            <p:cNvPr id="64" name="Rounded Rectangle 79">
              <a:extLst>
                <a:ext uri="{FF2B5EF4-FFF2-40B4-BE49-F238E27FC236}">
                  <a16:creationId xmlns:a16="http://schemas.microsoft.com/office/drawing/2014/main" id="{DB6AE66F-CB76-4888-8F46-921029435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8104" y="1537358"/>
              <a:ext cx="1362375" cy="1362373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65" name="Rounded Rectangle 80">
              <a:extLst>
                <a:ext uri="{FF2B5EF4-FFF2-40B4-BE49-F238E27FC236}">
                  <a16:creationId xmlns:a16="http://schemas.microsoft.com/office/drawing/2014/main" id="{F02831AD-C519-4B74-ACCF-DC5B40BB0F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994" y="1430825"/>
              <a:ext cx="1565287" cy="1565284"/>
            </a:xfrm>
            <a:prstGeom prst="roundRect">
              <a:avLst>
                <a:gd name="adj" fmla="val 50000"/>
              </a:avLst>
            </a:prstGeom>
            <a:noFill/>
            <a:ln w="38100" cmpd="sng">
              <a:solidFill>
                <a:schemeClr val="accent4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7F7F7F"/>
                </a:solidFill>
              </a:endParaRPr>
            </a:p>
          </p:txBody>
        </p:sp>
        <p:cxnSp>
          <p:nvCxnSpPr>
            <p:cNvPr id="68" name="Straight Connector 83">
              <a:extLst>
                <a:ext uri="{FF2B5EF4-FFF2-40B4-BE49-F238E27FC236}">
                  <a16:creationId xmlns:a16="http://schemas.microsoft.com/office/drawing/2014/main" id="{05B0E376-C6F6-4723-B708-AF12530377EB}"/>
                </a:ext>
              </a:extLst>
            </p:cNvPr>
            <p:cNvCxnSpPr>
              <a:stCxn id="65" idx="2"/>
            </p:cNvCxnSpPr>
            <p:nvPr/>
          </p:nvCxnSpPr>
          <p:spPr>
            <a:xfrm>
              <a:off x="1640638" y="2996109"/>
              <a:ext cx="0" cy="587511"/>
            </a:xfrm>
            <a:prstGeom prst="line">
              <a:avLst/>
            </a:prstGeom>
            <a:ln w="38100" cmpd="sng">
              <a:solidFill>
                <a:schemeClr val="accent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ounded Rectangle 84">
              <a:extLst>
                <a:ext uri="{FF2B5EF4-FFF2-40B4-BE49-F238E27FC236}">
                  <a16:creationId xmlns:a16="http://schemas.microsoft.com/office/drawing/2014/main" id="{45F519F9-C813-493E-A87E-65841282A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92786" y="3532461"/>
              <a:ext cx="301655" cy="301654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grpSp>
        <p:nvGrpSpPr>
          <p:cNvPr id="77" name="Group 85">
            <a:extLst>
              <a:ext uri="{FF2B5EF4-FFF2-40B4-BE49-F238E27FC236}">
                <a16:creationId xmlns:a16="http://schemas.microsoft.com/office/drawing/2014/main" id="{7C09517A-88BA-44E1-90B0-3ED418C4047D}"/>
              </a:ext>
            </a:extLst>
          </p:cNvPr>
          <p:cNvGrpSpPr/>
          <p:nvPr/>
        </p:nvGrpSpPr>
        <p:grpSpPr>
          <a:xfrm rot="10800000">
            <a:off x="9197081" y="2632815"/>
            <a:ext cx="2087049" cy="3204387"/>
            <a:chOff x="857994" y="1430825"/>
            <a:chExt cx="1565287" cy="2403290"/>
          </a:xfrm>
        </p:grpSpPr>
        <p:sp>
          <p:nvSpPr>
            <p:cNvPr id="78" name="Rounded Rectangle 86">
              <a:extLst>
                <a:ext uri="{FF2B5EF4-FFF2-40B4-BE49-F238E27FC236}">
                  <a16:creationId xmlns:a16="http://schemas.microsoft.com/office/drawing/2014/main" id="{FAC17185-525E-4D46-961B-49709C1FA0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076" y="1537358"/>
              <a:ext cx="1362375" cy="1362373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7F7F7F"/>
                </a:solidFill>
              </a:endParaRPr>
            </a:p>
          </p:txBody>
        </p:sp>
        <p:sp>
          <p:nvSpPr>
            <p:cNvPr id="93" name="Rounded Rectangle 87">
              <a:extLst>
                <a:ext uri="{FF2B5EF4-FFF2-40B4-BE49-F238E27FC236}">
                  <a16:creationId xmlns:a16="http://schemas.microsoft.com/office/drawing/2014/main" id="{BDE8367F-68F5-4645-9AB6-0BD9F12436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7994" y="1430825"/>
              <a:ext cx="1565287" cy="1565284"/>
            </a:xfrm>
            <a:prstGeom prst="roundRect">
              <a:avLst>
                <a:gd name="adj" fmla="val 50000"/>
              </a:avLst>
            </a:prstGeom>
            <a:noFill/>
            <a:ln w="38100" cmpd="sng">
              <a:solidFill>
                <a:schemeClr val="accent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7F7F7F"/>
                </a:solidFill>
              </a:endParaRPr>
            </a:p>
          </p:txBody>
        </p:sp>
        <p:cxnSp>
          <p:nvCxnSpPr>
            <p:cNvPr id="96" name="Straight Connector 90">
              <a:extLst>
                <a:ext uri="{FF2B5EF4-FFF2-40B4-BE49-F238E27FC236}">
                  <a16:creationId xmlns:a16="http://schemas.microsoft.com/office/drawing/2014/main" id="{E9D6C3D4-0E9A-4F20-92FC-07D7210EA4B9}"/>
                </a:ext>
              </a:extLst>
            </p:cNvPr>
            <p:cNvCxnSpPr>
              <a:stCxn id="93" idx="2"/>
            </p:cNvCxnSpPr>
            <p:nvPr/>
          </p:nvCxnSpPr>
          <p:spPr>
            <a:xfrm>
              <a:off x="1640638" y="2996109"/>
              <a:ext cx="0" cy="587511"/>
            </a:xfrm>
            <a:prstGeom prst="line">
              <a:avLst/>
            </a:prstGeom>
            <a:ln w="38100" cmpd="sng">
              <a:solidFill>
                <a:schemeClr val="accent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ounded Rectangle 91">
              <a:extLst>
                <a:ext uri="{FF2B5EF4-FFF2-40B4-BE49-F238E27FC236}">
                  <a16:creationId xmlns:a16="http://schemas.microsoft.com/office/drawing/2014/main" id="{3FE44B9D-3E57-4530-AFD8-3D8A15BCC2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5166" y="3532461"/>
              <a:ext cx="301655" cy="30165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62483" tIns="81243" rIns="162483" bIns="81243" rtlCol="0" anchor="ctr"/>
            <a:lstStyle/>
            <a:p>
              <a:pPr algn="ctr"/>
              <a:endParaRPr lang="en-US" sz="1200" dirty="0">
                <a:solidFill>
                  <a:srgbClr val="7F7F7F"/>
                </a:solidFill>
              </a:endParaRPr>
            </a:p>
          </p:txBody>
        </p:sp>
      </p:grp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D1390BD6-9F65-4174-A9D7-3BCDBE2FACFC}"/>
              </a:ext>
            </a:extLst>
          </p:cNvPr>
          <p:cNvSpPr txBox="1">
            <a:spLocks/>
          </p:cNvSpPr>
          <p:nvPr/>
        </p:nvSpPr>
        <p:spPr>
          <a:xfrm>
            <a:off x="8800790" y="1831051"/>
            <a:ext cx="2879625" cy="960107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 defTabSz="685800" rtl="0" eaLnBrk="1" latinLnBrk="0" hangingPunct="1">
              <a:lnSpc>
                <a:spcPct val="150000"/>
              </a:lnSpc>
              <a:spcBef>
                <a:spcPts val="0"/>
              </a:spcBef>
              <a:buFont typeface="Arial"/>
              <a:buNone/>
              <a:defRPr sz="95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Elephant" panose="02020904090505020303" pitchFamily="18" charset="0"/>
              </a:rPr>
              <a:t>Smart retail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Phóng to Trang chiếu 2">
                <a:extLst>
                  <a:ext uri="{FF2B5EF4-FFF2-40B4-BE49-F238E27FC236}">
                    <a16:creationId xmlns:a16="http://schemas.microsoft.com/office/drawing/2014/main" id="{92F5773A-ECFC-4C8E-AECC-AD986C93BA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11774862"/>
                  </p:ext>
                </p:extLst>
              </p:nvPr>
            </p:nvGraphicFramePr>
            <p:xfrm>
              <a:off x="1186705" y="2395376"/>
              <a:ext cx="1271806" cy="1080922"/>
            </p:xfrm>
            <a:graphic>
              <a:graphicData uri="http://schemas.microsoft.com/office/powerpoint/2016/slidezoom">
                <pslz:sldZm>
                  <pslz:sldZmObj sldId="453" cId="3899366946">
                    <pslz:zmPr id="{4F5E54AF-945D-4AF4-83EC-E839AF205364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71806" cy="1080922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Phóng to Trang chiếu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2F5773A-ECFC-4C8E-AECC-AD986C93BA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6705" y="2395376"/>
                <a:ext cx="1271806" cy="108092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Phóng to Trang chiếu 4">
                <a:extLst>
                  <a:ext uri="{FF2B5EF4-FFF2-40B4-BE49-F238E27FC236}">
                    <a16:creationId xmlns:a16="http://schemas.microsoft.com/office/drawing/2014/main" id="{05A47BBA-38FF-46B0-9356-1C8754DEF8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61574093"/>
                  </p:ext>
                </p:extLst>
              </p:nvPr>
            </p:nvGraphicFramePr>
            <p:xfrm>
              <a:off x="4082300" y="4205034"/>
              <a:ext cx="1183492" cy="1166993"/>
            </p:xfrm>
            <a:graphic>
              <a:graphicData uri="http://schemas.microsoft.com/office/powerpoint/2016/slidezoom">
                <pslz:sldZm>
                  <pslz:sldZmObj sldId="454" cId="994529216">
                    <pslz:zmPr id="{A0E92D9B-AE78-4433-BF0B-738ED89F1374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183492" cy="116699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Phóng to Trang chiếu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5A47BBA-38FF-46B0-9356-1C8754DEF8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2300" y="4205034"/>
                <a:ext cx="1183492" cy="116699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Phóng to Trang chiếu 6">
                <a:extLst>
                  <a:ext uri="{FF2B5EF4-FFF2-40B4-BE49-F238E27FC236}">
                    <a16:creationId xmlns:a16="http://schemas.microsoft.com/office/drawing/2014/main" id="{00106313-3BEE-4AFA-890D-5EBA285A4E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5679995"/>
                  </p:ext>
                </p:extLst>
              </p:nvPr>
            </p:nvGraphicFramePr>
            <p:xfrm>
              <a:off x="6929207" y="2396780"/>
              <a:ext cx="1455747" cy="818859"/>
            </p:xfrm>
            <a:graphic>
              <a:graphicData uri="http://schemas.microsoft.com/office/powerpoint/2016/slidezoom">
                <pslz:sldZm>
                  <pslz:sldZmObj sldId="455" cId="3016410409">
                    <pslz:zmPr id="{33FC3F8C-AE34-4F52-BB07-B6B2D11C7584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55747" cy="818859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Phóng to Trang chiếu 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0106313-3BEE-4AFA-890D-5EBA285A4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9207" y="2396780"/>
                <a:ext cx="1455747" cy="81885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Phóng to Trang chiếu 8">
                <a:extLst>
                  <a:ext uri="{FF2B5EF4-FFF2-40B4-BE49-F238E27FC236}">
                    <a16:creationId xmlns:a16="http://schemas.microsoft.com/office/drawing/2014/main" id="{844BD7C8-C643-4597-8C10-693AFDA18A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6923536"/>
                  </p:ext>
                </p:extLst>
              </p:nvPr>
            </p:nvGraphicFramePr>
            <p:xfrm>
              <a:off x="9522816" y="4343484"/>
              <a:ext cx="1463244" cy="823075"/>
            </p:xfrm>
            <a:graphic>
              <a:graphicData uri="http://schemas.microsoft.com/office/powerpoint/2016/slidezoom">
                <pslz:sldZm>
                  <pslz:sldZmObj sldId="456" cId="902158919">
                    <pslz:zmPr id="{C54E8B06-986F-4BA2-BE66-C2B166895D22}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463244" cy="82307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Phóng to Trang chiếu 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44BD7C8-C643-4597-8C10-693AFDA18A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22816" y="4343484"/>
                <a:ext cx="1463244" cy="82307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719771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22174 0.226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D73A0DD-13F4-4BDA-AF2B-AD1892CB8C4C}"/>
              </a:ext>
            </a:extLst>
          </p:cNvPr>
          <p:cNvSpPr txBox="1">
            <a:spLocks/>
          </p:cNvSpPr>
          <p:nvPr/>
        </p:nvSpPr>
        <p:spPr>
          <a:xfrm>
            <a:off x="756049" y="1952347"/>
            <a:ext cx="4132544" cy="19755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5000" dirty="0">
                <a:solidFill>
                  <a:srgbClr val="5B9BD5"/>
                </a:solidFill>
                <a:latin typeface="Raleway Black" panose="020B0A03030101060003" charset="0"/>
              </a:rPr>
              <a:t>05</a:t>
            </a:r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617FC72F-E85B-4D13-9AAA-52BBA5576721}"/>
              </a:ext>
            </a:extLst>
          </p:cNvPr>
          <p:cNvSpPr txBox="1">
            <a:spLocks/>
          </p:cNvSpPr>
          <p:nvPr/>
        </p:nvSpPr>
        <p:spPr>
          <a:xfrm>
            <a:off x="683480" y="3394123"/>
            <a:ext cx="8521480" cy="1965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/>
          <a:lstStyle>
            <a:defPPr>
              <a:defRPr lang="vi-V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What</a:t>
            </a:r>
            <a:r>
              <a:rPr lang="es-ES_tradnl" sz="4800" dirty="0">
                <a:solidFill>
                  <a:schemeClr val="tx1"/>
                </a:solidFill>
                <a:latin typeface="Raleway Black" panose="020B0A03030101060003" charset="0"/>
              </a:rPr>
              <a:t> </a:t>
            </a:r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is</a:t>
            </a:r>
            <a:r>
              <a:rPr lang="es-ES_tradnl" sz="4800" dirty="0">
                <a:solidFill>
                  <a:schemeClr val="tx1"/>
                </a:solidFill>
                <a:latin typeface="Raleway Black" panose="020B0A03030101060003" charset="0"/>
              </a:rPr>
              <a:t> </a:t>
            </a:r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the</a:t>
            </a:r>
            <a:r>
              <a:rPr lang="es-ES_tradnl" sz="4800" dirty="0">
                <a:solidFill>
                  <a:schemeClr val="tx1"/>
                </a:solidFill>
                <a:latin typeface="Raleway Black" panose="020B0A03030101060003" charset="0"/>
              </a:rPr>
              <a:t> </a:t>
            </a:r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risk</a:t>
            </a:r>
            <a:r>
              <a:rPr lang="es-ES_tradnl" sz="4800" dirty="0">
                <a:solidFill>
                  <a:schemeClr val="tx1"/>
                </a:solidFill>
                <a:latin typeface="Raleway Black" panose="020B0A03030101060003" charset="0"/>
              </a:rPr>
              <a:t> ?</a:t>
            </a:r>
          </a:p>
        </p:txBody>
      </p:sp>
      <p:cxnSp>
        <p:nvCxnSpPr>
          <p:cNvPr id="11" name="Conector recto 8">
            <a:extLst>
              <a:ext uri="{FF2B5EF4-FFF2-40B4-BE49-F238E27FC236}">
                <a16:creationId xmlns:a16="http://schemas.microsoft.com/office/drawing/2014/main" id="{A98A442B-95D7-427E-83B8-7530C10D8048}"/>
              </a:ext>
            </a:extLst>
          </p:cNvPr>
          <p:cNvCxnSpPr>
            <a:cxnSpLocks/>
          </p:cNvCxnSpPr>
          <p:nvPr/>
        </p:nvCxnSpPr>
        <p:spPr>
          <a:xfrm>
            <a:off x="674688" y="3383770"/>
            <a:ext cx="439261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0C59829-9707-4524-9550-AEBAF7EBA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E6DD9BD3-FCC5-4C32-85EC-9632CFBDFF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41" b="93390" l="8644" r="90000">
                        <a14:foregroundMark x1="58644" y1="9831" x2="58644" y2="9831"/>
                        <a14:foregroundMark x1="66441" y1="6441" x2="66441" y2="6441"/>
                        <a14:foregroundMark x1="25085" y1="63898" x2="25085" y2="63898"/>
                        <a14:foregroundMark x1="20169" y1="56610" x2="20169" y2="56610"/>
                        <a14:foregroundMark x1="71186" y1="86441" x2="65085" y2="89492"/>
                        <a14:foregroundMark x1="62712" y1="93559" x2="62712" y2="92034"/>
                        <a14:foregroundMark x1="8644" y1="62203" x2="13220" y2="64068"/>
                        <a14:foregroundMark x1="8475" y1="60339" x2="17966" y2="54576"/>
                        <a14:foregroundMark x1="18644" y1="54237" x2="18644" y2="54237"/>
                        <a14:foregroundMark x1="18644" y1="53898" x2="18644" y2="53898"/>
                        <a14:backgroundMark x1="67797" y1="91525" x2="72542" y2="89153"/>
                        <a14:backgroundMark x1="61356" y1="79661" x2="55254" y2="83390"/>
                        <a14:backgroundMark x1="61695" y1="79322" x2="60339" y2="80678"/>
                        <a14:backgroundMark x1="51186" y1="85763" x2="50339" y2="86102"/>
                        <a14:backgroundMark x1="61017" y1="77627" x2="61017" y2="77627"/>
                        <a14:backgroundMark x1="61017" y1="77119" x2="61017" y2="77119"/>
                        <a14:backgroundMark x1="61017" y1="77119" x2="61017" y2="77119"/>
                        <a14:backgroundMark x1="61017" y1="77119" x2="61017" y2="77119"/>
                        <a14:backgroundMark x1="60847" y1="77119" x2="60847" y2="77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140" y="703450"/>
            <a:ext cx="4776004" cy="4776004"/>
          </a:xfrm>
          <a:prstGeom prst="rect">
            <a:avLst/>
          </a:prstGeom>
          <a:effectLst>
            <a:outerShdw blurRad="63500" dist="50800" dir="5400000" algn="ctr" rotWithShape="0">
              <a:srgbClr val="000000"/>
            </a:outerShdw>
          </a:effectLst>
        </p:spPr>
      </p:pic>
      <p:pic>
        <p:nvPicPr>
          <p:cNvPr id="12" name="Marcador de imagen 6">
            <a:extLst>
              <a:ext uri="{FF2B5EF4-FFF2-40B4-BE49-F238E27FC236}">
                <a16:creationId xmlns:a16="http://schemas.microsoft.com/office/drawing/2014/main" id="{BB036FBF-D211-49E7-A8E5-F47C0853442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3.125E-6 -0.189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imagen 6">
            <a:extLst>
              <a:ext uri="{FF2B5EF4-FFF2-40B4-BE49-F238E27FC236}">
                <a16:creationId xmlns:a16="http://schemas.microsoft.com/office/drawing/2014/main" id="{B8755A39-7D76-48EE-8B35-6FF84E651B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86234"/>
            <a:ext cx="8229600" cy="41640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Baskerville Old Face" panose="02020602080505020303" pitchFamily="18" charset="0"/>
              </a:rPr>
              <a:t>Default, weak, and hardcoded credentials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Baskerville Old Face" panose="02020602080505020303" pitchFamily="18" charset="0"/>
              </a:rPr>
              <a:t>Difficult to update firmware and OS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Baskerville Old Face" panose="02020602080505020303" pitchFamily="18" charset="0"/>
              </a:rPr>
              <a:t>Lack of vendor support for repairing vulnerabilities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Baskerville Old Face" panose="02020602080505020303" pitchFamily="18" charset="0"/>
              </a:rPr>
              <a:t>Vulnerable web interfaces (SQL injection, XSS)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Baskerville Old Face" panose="02020602080505020303" pitchFamily="18" charset="0"/>
              </a:rPr>
              <a:t>Coding errors (buffer overflow)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Baskerville Old Face" panose="02020602080505020303" pitchFamily="18" charset="0"/>
              </a:rPr>
              <a:t>Clear text protocols and unnecessary open ports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Baskerville Old Face" panose="02020602080505020303" pitchFamily="18" charset="0"/>
              </a:rPr>
              <a:t>DoS / DDoS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Baskerville Old Face" panose="02020602080505020303" pitchFamily="18" charset="0"/>
              </a:rPr>
              <a:t>Physical theft and tampering</a:t>
            </a: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971E03EB-CA49-4B02-86A0-1284DA701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B4DE69-DF1F-4384-B80A-9F03D8D59C5D}"/>
              </a:ext>
            </a:extLst>
          </p:cNvPr>
          <p:cNvSpPr txBox="1">
            <a:spLocks/>
          </p:cNvSpPr>
          <p:nvPr/>
        </p:nvSpPr>
        <p:spPr>
          <a:xfrm>
            <a:off x="-5779129" y="632875"/>
            <a:ext cx="577913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>
                <a:latin typeface="Elephant" panose="02020904090505020303" pitchFamily="18" charset="0"/>
              </a:rPr>
              <a:t>What is the risk?</a:t>
            </a:r>
          </a:p>
        </p:txBody>
      </p:sp>
      <p:sp>
        <p:nvSpPr>
          <p:cNvPr id="11" name="Hình tự do: Hình 10">
            <a:extLst>
              <a:ext uri="{FF2B5EF4-FFF2-40B4-BE49-F238E27FC236}">
                <a16:creationId xmlns:a16="http://schemas.microsoft.com/office/drawing/2014/main" id="{78629C35-63EE-4735-B65B-1F12345E5962}"/>
              </a:ext>
            </a:extLst>
          </p:cNvPr>
          <p:cNvSpPr/>
          <p:nvPr/>
        </p:nvSpPr>
        <p:spPr>
          <a:xfrm>
            <a:off x="0" y="0"/>
            <a:ext cx="2444436" cy="1356360"/>
          </a:xfrm>
          <a:custGeom>
            <a:avLst/>
            <a:gdLst>
              <a:gd name="connsiteX0" fmla="*/ 0 w 2033752"/>
              <a:gd name="connsiteY0" fmla="*/ 0 h 1418897"/>
              <a:gd name="connsiteX1" fmla="*/ 2033752 w 2033752"/>
              <a:gd name="connsiteY1" fmla="*/ 0 h 1418897"/>
              <a:gd name="connsiteX2" fmla="*/ 0 w 2033752"/>
              <a:gd name="connsiteY2" fmla="*/ 1418897 h 1418897"/>
              <a:gd name="connsiteX3" fmla="*/ 0 w 2033752"/>
              <a:gd name="connsiteY3" fmla="*/ 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752" h="1418897">
                <a:moveTo>
                  <a:pt x="0" y="0"/>
                </a:moveTo>
                <a:lnTo>
                  <a:pt x="2033752" y="0"/>
                </a:lnTo>
                <a:lnTo>
                  <a:pt x="0" y="1418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54E7D54C-E892-450F-A1C0-8AB1165A6E4E}"/>
              </a:ext>
            </a:extLst>
          </p:cNvPr>
          <p:cNvSpPr/>
          <p:nvPr/>
        </p:nvSpPr>
        <p:spPr>
          <a:xfrm rot="21065815">
            <a:off x="1199671" y="161895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C5C49C0F-700B-4BA6-B9EB-7C417F4DCB6D}"/>
              </a:ext>
            </a:extLst>
          </p:cNvPr>
          <p:cNvSpPr/>
          <p:nvPr/>
        </p:nvSpPr>
        <p:spPr>
          <a:xfrm rot="21065815">
            <a:off x="-152880" y="926914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" name="Hình chữ nhật: Góc Tròn 13">
            <a:extLst>
              <a:ext uri="{FF2B5EF4-FFF2-40B4-BE49-F238E27FC236}">
                <a16:creationId xmlns:a16="http://schemas.microsoft.com/office/drawing/2014/main" id="{A940BAF5-91C4-4FC9-B2DC-7CE2637B81DF}"/>
              </a:ext>
            </a:extLst>
          </p:cNvPr>
          <p:cNvSpPr/>
          <p:nvPr/>
        </p:nvSpPr>
        <p:spPr>
          <a:xfrm rot="21065815">
            <a:off x="2540869" y="-603124"/>
            <a:ext cx="1772816" cy="114361"/>
          </a:xfrm>
          <a:prstGeom prst="roundRect">
            <a:avLst/>
          </a:prstGeom>
          <a:solidFill>
            <a:srgbClr val="5B9BD5"/>
          </a:solidFill>
          <a:ln w="34925">
            <a:solidFill>
              <a:srgbClr val="5B9BD5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91258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0.69609 -0.0039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05" y="-2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22174 0.2261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D73A0DD-13F4-4BDA-AF2B-AD1892CB8C4C}"/>
              </a:ext>
            </a:extLst>
          </p:cNvPr>
          <p:cNvSpPr txBox="1">
            <a:spLocks/>
          </p:cNvSpPr>
          <p:nvPr/>
        </p:nvSpPr>
        <p:spPr>
          <a:xfrm>
            <a:off x="756049" y="1952347"/>
            <a:ext cx="4132544" cy="19755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5000" dirty="0">
                <a:solidFill>
                  <a:srgbClr val="C7C8C8"/>
                </a:solidFill>
                <a:latin typeface="Raleway Black" panose="020B0A03030101060003" charset="0"/>
              </a:rPr>
              <a:t>06</a:t>
            </a:r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617FC72F-E85B-4D13-9AAA-52BBA5576721}"/>
              </a:ext>
            </a:extLst>
          </p:cNvPr>
          <p:cNvSpPr txBox="1">
            <a:spLocks/>
          </p:cNvSpPr>
          <p:nvPr/>
        </p:nvSpPr>
        <p:spPr>
          <a:xfrm>
            <a:off x="683480" y="3394123"/>
            <a:ext cx="9984520" cy="1965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/>
          <a:lstStyle>
            <a:defPPr>
              <a:defRPr lang="vi-V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Programming</a:t>
            </a:r>
            <a:r>
              <a:rPr lang="es-ES_tradnl" sz="4800" dirty="0">
                <a:solidFill>
                  <a:schemeClr val="tx1"/>
                </a:solidFill>
                <a:latin typeface="Raleway Black" panose="020B0A03030101060003" charset="0"/>
              </a:rPr>
              <a:t> </a:t>
            </a:r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language</a:t>
            </a:r>
            <a:r>
              <a:rPr lang="es-ES_tradnl" sz="4800" dirty="0">
                <a:solidFill>
                  <a:schemeClr val="tx1"/>
                </a:solidFill>
                <a:latin typeface="Raleway Black" panose="020B0A03030101060003" charset="0"/>
              </a:rPr>
              <a:t> </a:t>
            </a:r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for</a:t>
            </a:r>
            <a:r>
              <a:rPr lang="es-ES_tradnl" sz="4800" dirty="0">
                <a:solidFill>
                  <a:schemeClr val="tx1"/>
                </a:solidFill>
                <a:latin typeface="Raleway Black" panose="020B0A03030101060003" charset="0"/>
              </a:rPr>
              <a:t> </a:t>
            </a:r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IoT</a:t>
            </a:r>
            <a:endParaRPr lang="es-ES_tradnl" sz="4800" dirty="0">
              <a:solidFill>
                <a:schemeClr val="tx1"/>
              </a:solidFill>
              <a:latin typeface="Raleway Black" panose="020B0A03030101060003" charset="0"/>
            </a:endParaRPr>
          </a:p>
        </p:txBody>
      </p:sp>
      <p:cxnSp>
        <p:nvCxnSpPr>
          <p:cNvPr id="11" name="Conector recto 8">
            <a:extLst>
              <a:ext uri="{FF2B5EF4-FFF2-40B4-BE49-F238E27FC236}">
                <a16:creationId xmlns:a16="http://schemas.microsoft.com/office/drawing/2014/main" id="{A98A442B-95D7-427E-83B8-7530C10D8048}"/>
              </a:ext>
            </a:extLst>
          </p:cNvPr>
          <p:cNvCxnSpPr>
            <a:cxnSpLocks/>
          </p:cNvCxnSpPr>
          <p:nvPr/>
        </p:nvCxnSpPr>
        <p:spPr>
          <a:xfrm>
            <a:off x="674688" y="3383770"/>
            <a:ext cx="439261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C1619F3-BD9D-409A-8EA5-22918E110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pic>
        <p:nvPicPr>
          <p:cNvPr id="6" name="Marcador de imagen 6">
            <a:extLst>
              <a:ext uri="{FF2B5EF4-FFF2-40B4-BE49-F238E27FC236}">
                <a16:creationId xmlns:a16="http://schemas.microsoft.com/office/drawing/2014/main" id="{BBC47CC2-7F8C-4D45-975E-D604B7ACBCF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796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6 L -2.91667E-6 -0.14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imagen 6">
            <a:extLst>
              <a:ext uri="{FF2B5EF4-FFF2-40B4-BE49-F238E27FC236}">
                <a16:creationId xmlns:a16="http://schemas.microsoft.com/office/drawing/2014/main" id="{EADECBEA-91E5-445A-9EC0-E59D49DE92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945333"/>
              </p:ext>
            </p:extLst>
          </p:nvPr>
        </p:nvGraphicFramePr>
        <p:xfrm>
          <a:off x="1618106" y="1828621"/>
          <a:ext cx="93284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Hình ảnh 3">
            <a:extLst>
              <a:ext uri="{FF2B5EF4-FFF2-40B4-BE49-F238E27FC236}">
                <a16:creationId xmlns:a16="http://schemas.microsoft.com/office/drawing/2014/main" id="{D16368CE-D342-48A6-80F8-848EB9F758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34CAF8B-78E6-42EE-9E6C-BA55DDB4DC6E}"/>
              </a:ext>
            </a:extLst>
          </p:cNvPr>
          <p:cNvSpPr txBox="1">
            <a:spLocks/>
          </p:cNvSpPr>
          <p:nvPr/>
        </p:nvSpPr>
        <p:spPr>
          <a:xfrm>
            <a:off x="-8495071" y="575725"/>
            <a:ext cx="84950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>
                <a:latin typeface="Elephant" panose="02020904090505020303" pitchFamily="18" charset="0"/>
              </a:rPr>
              <a:t>Programming language for IoT</a:t>
            </a:r>
          </a:p>
        </p:txBody>
      </p:sp>
      <p:sp>
        <p:nvSpPr>
          <p:cNvPr id="7" name="Hình tự do: Hình 6">
            <a:extLst>
              <a:ext uri="{FF2B5EF4-FFF2-40B4-BE49-F238E27FC236}">
                <a16:creationId xmlns:a16="http://schemas.microsoft.com/office/drawing/2014/main" id="{1EA919AD-0CBE-4852-982E-53F45750681B}"/>
              </a:ext>
            </a:extLst>
          </p:cNvPr>
          <p:cNvSpPr/>
          <p:nvPr/>
        </p:nvSpPr>
        <p:spPr>
          <a:xfrm>
            <a:off x="0" y="0"/>
            <a:ext cx="2444436" cy="1356360"/>
          </a:xfrm>
          <a:custGeom>
            <a:avLst/>
            <a:gdLst>
              <a:gd name="connsiteX0" fmla="*/ 0 w 2033752"/>
              <a:gd name="connsiteY0" fmla="*/ 0 h 1418897"/>
              <a:gd name="connsiteX1" fmla="*/ 2033752 w 2033752"/>
              <a:gd name="connsiteY1" fmla="*/ 0 h 1418897"/>
              <a:gd name="connsiteX2" fmla="*/ 0 w 2033752"/>
              <a:gd name="connsiteY2" fmla="*/ 1418897 h 1418897"/>
              <a:gd name="connsiteX3" fmla="*/ 0 w 2033752"/>
              <a:gd name="connsiteY3" fmla="*/ 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752" h="1418897">
                <a:moveTo>
                  <a:pt x="0" y="0"/>
                </a:moveTo>
                <a:lnTo>
                  <a:pt x="2033752" y="0"/>
                </a:lnTo>
                <a:lnTo>
                  <a:pt x="0" y="1418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EFC7400E-E9F5-4078-B9E3-0079E298379F}"/>
              </a:ext>
            </a:extLst>
          </p:cNvPr>
          <p:cNvSpPr/>
          <p:nvPr/>
        </p:nvSpPr>
        <p:spPr>
          <a:xfrm rot="21065815">
            <a:off x="1199671" y="161895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C11E2FFE-8347-484E-AB02-FCC9E3E52C31}"/>
              </a:ext>
            </a:extLst>
          </p:cNvPr>
          <p:cNvSpPr/>
          <p:nvPr/>
        </p:nvSpPr>
        <p:spPr>
          <a:xfrm rot="21065815">
            <a:off x="-152880" y="926914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Hình chữ nhật: Góc Tròn 9">
            <a:extLst>
              <a:ext uri="{FF2B5EF4-FFF2-40B4-BE49-F238E27FC236}">
                <a16:creationId xmlns:a16="http://schemas.microsoft.com/office/drawing/2014/main" id="{464907EA-6C1B-4829-9F9E-F85A587BEFCB}"/>
              </a:ext>
            </a:extLst>
          </p:cNvPr>
          <p:cNvSpPr/>
          <p:nvPr/>
        </p:nvSpPr>
        <p:spPr>
          <a:xfrm rot="21065815">
            <a:off x="2540869" y="-603124"/>
            <a:ext cx="1772816" cy="114361"/>
          </a:xfrm>
          <a:prstGeom prst="roundRect">
            <a:avLst/>
          </a:prstGeom>
          <a:solidFill>
            <a:srgbClr val="C7C8C8"/>
          </a:solidFill>
          <a:ln w="34925">
            <a:solidFill>
              <a:srgbClr val="C7C8C8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470106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89753 -0.0062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70" y="-32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22174 0.2261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5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imagen 6">
            <a:extLst>
              <a:ext uri="{FF2B5EF4-FFF2-40B4-BE49-F238E27FC236}">
                <a16:creationId xmlns:a16="http://schemas.microsoft.com/office/drawing/2014/main" id="{DC82F9B9-D975-4A28-8D20-947B3E59A6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  <p:sp>
        <p:nvSpPr>
          <p:cNvPr id="123907" name="WordArt 3">
            <a:extLst>
              <a:ext uri="{FF2B5EF4-FFF2-40B4-BE49-F238E27FC236}">
                <a16:creationId xmlns:a16="http://schemas.microsoft.com/office/drawing/2014/main" id="{E4F162E8-A2CA-4030-9A27-2AFA5B3196A2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4656952" y="2762249"/>
            <a:ext cx="5609451" cy="88582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19050">
                <a:solidFill>
                  <a:schemeClr val="bg1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vi-VN" sz="3600" kern="10" dirty="0" err="1">
                <a:solidFill>
                  <a:srgbClr val="00B050"/>
                </a:solid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</a:rPr>
              <a:t>Thank</a:t>
            </a:r>
            <a:r>
              <a:rPr lang="vi-VN" sz="3600" kern="10" dirty="0">
                <a:solidFill>
                  <a:srgbClr val="00B050"/>
                </a:solid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</a:rPr>
              <a:t> </a:t>
            </a:r>
            <a:r>
              <a:rPr lang="vi-VN" sz="3600" kern="10" dirty="0" err="1">
                <a:solidFill>
                  <a:srgbClr val="00B050"/>
                </a:solid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</a:rPr>
              <a:t>You</a:t>
            </a:r>
            <a:r>
              <a:rPr lang="vi-VN" sz="3600" kern="10" dirty="0">
                <a:solidFill>
                  <a:srgbClr val="00B050"/>
                </a:solidFill>
                <a:effectLst>
                  <a:outerShdw dist="35921" dir="2700000" algn="ctr" rotWithShape="0">
                    <a:srgbClr val="000000">
                      <a:alpha val="80000"/>
                    </a:srgbClr>
                  </a:outerShdw>
                </a:effectLst>
              </a:rPr>
              <a:t>!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0A957A64-6B2D-4B20-A038-6854D5D67F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756" y="5965669"/>
            <a:ext cx="1096244" cy="1094729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7413737D-F973-49DD-9900-2B34BE62B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76" y="2000250"/>
            <a:ext cx="3230880" cy="3028950"/>
          </a:xfrm>
          <a:prstGeom prst="rect">
            <a:avLst/>
          </a:prstGeom>
          <a:effectLst>
            <a:softEdge rad="63500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  <a:grayscl/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VIDEO SLIDE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MULTIMEDIA</a:t>
            </a:r>
          </a:p>
        </p:txBody>
      </p:sp>
      <p:pic>
        <p:nvPicPr>
          <p:cNvPr id="5" name="Picture 6" descr="Vide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459" y="6063730"/>
            <a:ext cx="5245100" cy="508982"/>
          </a:xfrm>
          <a:prstGeom prst="rect">
            <a:avLst/>
          </a:prstGeom>
        </p:spPr>
      </p:pic>
      <p:sp>
        <p:nvSpPr>
          <p:cNvPr id="4" name="Marcador de medios 3"/>
          <p:cNvSpPr>
            <a:spLocks noGrp="1"/>
          </p:cNvSpPr>
          <p:nvPr>
            <p:ph type="media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18675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hỗ dành sẵn cho Nội dung 14">
            <a:extLst>
              <a:ext uri="{FF2B5EF4-FFF2-40B4-BE49-F238E27FC236}">
                <a16:creationId xmlns:a16="http://schemas.microsoft.com/office/drawing/2014/main" id="{9C66FF4F-A1D5-4D41-ACAB-3AA216369E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514572"/>
              </p:ext>
            </p:extLst>
          </p:nvPr>
        </p:nvGraphicFramePr>
        <p:xfrm>
          <a:off x="457200" y="1320651"/>
          <a:ext cx="11258550" cy="5558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texto 1">
            <a:extLst>
              <a:ext uri="{FF2B5EF4-FFF2-40B4-BE49-F238E27FC236}">
                <a16:creationId xmlns:a16="http://schemas.microsoft.com/office/drawing/2014/main" id="{A9CA617B-E40E-4952-A461-DA2C8097F616}"/>
              </a:ext>
            </a:extLst>
          </p:cNvPr>
          <p:cNvSpPr txBox="1">
            <a:spLocks/>
          </p:cNvSpPr>
          <p:nvPr/>
        </p:nvSpPr>
        <p:spPr>
          <a:xfrm>
            <a:off x="2949166" y="547329"/>
            <a:ext cx="6283324" cy="5163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vi-V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Elephant" panose="02020904090505020303" pitchFamily="18" charset="0"/>
              </a:rPr>
              <a:t>Smart City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  <a:latin typeface="Elephant" panose="02020904090505020303" pitchFamily="18" charset="0"/>
            </a:endParaRPr>
          </a:p>
        </p:txBody>
      </p:sp>
      <p:sp>
        <p:nvSpPr>
          <p:cNvPr id="5" name="Rectángulo redondeado 16">
            <a:extLst>
              <a:ext uri="{FF2B5EF4-FFF2-40B4-BE49-F238E27FC236}">
                <a16:creationId xmlns:a16="http://schemas.microsoft.com/office/drawing/2014/main" id="{242BC4BD-A30E-4BEE-A7E3-A7D4641367B1}"/>
              </a:ext>
            </a:extLst>
          </p:cNvPr>
          <p:cNvSpPr/>
          <p:nvPr/>
        </p:nvSpPr>
        <p:spPr>
          <a:xfrm flipV="1">
            <a:off x="5410947" y="292246"/>
            <a:ext cx="1359762" cy="8798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905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936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ỗ dành sẵn cho Nội dung 12">
            <a:extLst>
              <a:ext uri="{FF2B5EF4-FFF2-40B4-BE49-F238E27FC236}">
                <a16:creationId xmlns:a16="http://schemas.microsoft.com/office/drawing/2014/main" id="{982EF9AA-7A6B-44DD-A603-E99525E23C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646535"/>
              </p:ext>
            </p:extLst>
          </p:nvPr>
        </p:nvGraphicFramePr>
        <p:xfrm>
          <a:off x="190500" y="-266275"/>
          <a:ext cx="12877799" cy="8171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redondeado 16">
            <a:extLst>
              <a:ext uri="{FF2B5EF4-FFF2-40B4-BE49-F238E27FC236}">
                <a16:creationId xmlns:a16="http://schemas.microsoft.com/office/drawing/2014/main" id="{2C41FF8A-D17D-4972-BE87-473159FB0ADE}"/>
              </a:ext>
            </a:extLst>
          </p:cNvPr>
          <p:cNvSpPr/>
          <p:nvPr/>
        </p:nvSpPr>
        <p:spPr>
          <a:xfrm flipV="1">
            <a:off x="5410947" y="292246"/>
            <a:ext cx="1359762" cy="8798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905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452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12"/>
          <p:cNvGrpSpPr/>
          <p:nvPr/>
        </p:nvGrpSpPr>
        <p:grpSpPr>
          <a:xfrm rot="5400000">
            <a:off x="1612694" y="2469124"/>
            <a:ext cx="878653" cy="911223"/>
            <a:chOff x="5477797" y="1624693"/>
            <a:chExt cx="2501508" cy="1894115"/>
          </a:xfrm>
          <a:solidFill>
            <a:schemeClr val="accent6"/>
          </a:solidFill>
        </p:grpSpPr>
        <p:sp>
          <p:nvSpPr>
            <p:cNvPr id="5" name="Forma libre 6"/>
            <p:cNvSpPr/>
            <p:nvPr/>
          </p:nvSpPr>
          <p:spPr>
            <a:xfrm>
              <a:off x="5477797" y="1624693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237796 h 1656916"/>
                <a:gd name="connsiteX3" fmla="*/ 237792 w 828458"/>
                <a:gd name="connsiteY3" fmla="*/ 237796 h 1656916"/>
                <a:gd name="connsiteX4" fmla="*/ 237792 w 828458"/>
                <a:gd name="connsiteY4" fmla="*/ 1419118 h 1656916"/>
                <a:gd name="connsiteX5" fmla="*/ 828458 w 828458"/>
                <a:gd name="connsiteY5" fmla="*/ 1419118 h 1656916"/>
                <a:gd name="connsiteX6" fmla="*/ 828458 w 828458"/>
                <a:gd name="connsiteY6" fmla="*/ 1656916 h 1656916"/>
                <a:gd name="connsiteX7" fmla="*/ 0 w 828458"/>
                <a:gd name="connsiteY7" fmla="*/ 165691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237796"/>
                  </a:lnTo>
                  <a:lnTo>
                    <a:pt x="237792" y="237796"/>
                  </a:lnTo>
                  <a:lnTo>
                    <a:pt x="237792" y="1419118"/>
                  </a:lnTo>
                  <a:lnTo>
                    <a:pt x="828458" y="1419118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solidFill>
                  <a:srgbClr val="969697"/>
                </a:solidFill>
                <a:latin typeface="Raleway Black" panose="020B0A03030101060003" pitchFamily="34" charset="0"/>
              </a:endParaRPr>
            </a:p>
          </p:txBody>
        </p:sp>
        <p:sp>
          <p:nvSpPr>
            <p:cNvPr id="6" name="Forma libre 7"/>
            <p:cNvSpPr/>
            <p:nvPr/>
          </p:nvSpPr>
          <p:spPr>
            <a:xfrm>
              <a:off x="7032247" y="1624694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1656916 h 1656916"/>
                <a:gd name="connsiteX3" fmla="*/ 0 w 828458"/>
                <a:gd name="connsiteY3" fmla="*/ 1656916 h 1656916"/>
                <a:gd name="connsiteX4" fmla="*/ 0 w 828458"/>
                <a:gd name="connsiteY4" fmla="*/ 1419118 h 1656916"/>
                <a:gd name="connsiteX5" fmla="*/ 590665 w 828458"/>
                <a:gd name="connsiteY5" fmla="*/ 1419118 h 1656916"/>
                <a:gd name="connsiteX6" fmla="*/ 590665 w 828458"/>
                <a:gd name="connsiteY6" fmla="*/ 237796 h 1656916"/>
                <a:gd name="connsiteX7" fmla="*/ 0 w 828458"/>
                <a:gd name="connsiteY7" fmla="*/ 23779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1419118"/>
                  </a:lnTo>
                  <a:lnTo>
                    <a:pt x="590665" y="1419118"/>
                  </a:lnTo>
                  <a:lnTo>
                    <a:pt x="590665" y="237796"/>
                  </a:lnTo>
                  <a:lnTo>
                    <a:pt x="0" y="237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solidFill>
                  <a:srgbClr val="70AD47"/>
                </a:solidFill>
                <a:latin typeface="Raleway Black" panose="020B0A03030101060003" pitchFamily="34" charset="0"/>
              </a:endParaRPr>
            </a:p>
          </p:txBody>
        </p:sp>
      </p:grpSp>
      <p:sp>
        <p:nvSpPr>
          <p:cNvPr id="25" name="Text Placeholder 20"/>
          <p:cNvSpPr txBox="1">
            <a:spLocks/>
          </p:cNvSpPr>
          <p:nvPr/>
        </p:nvSpPr>
        <p:spPr>
          <a:xfrm>
            <a:off x="2693897" y="2747455"/>
            <a:ext cx="2696634" cy="340652"/>
          </a:xfrm>
          <a:prstGeom prst="rect">
            <a:avLst/>
          </a:prstGeom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tx1"/>
                </a:solidFill>
                <a:highlight>
                  <a:srgbClr val="FFFFFF"/>
                </a:highlight>
              </a:rPr>
              <a:t>WHAT IS IOT ?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699064" y="2588270"/>
            <a:ext cx="795867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33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</a:rPr>
              <a:t>01</a:t>
            </a:r>
            <a:endParaRPr lang="en-US" sz="3333" dirty="0" err="1">
              <a:solidFill>
                <a:schemeClr val="tx1">
                  <a:lumMod val="85000"/>
                  <a:lumOff val="15000"/>
                </a:schemeClr>
              </a:solidFill>
              <a:latin typeface="Raleway Black" panose="020B0A03030101060003" pitchFamily="34" charset="0"/>
            </a:endParaRPr>
          </a:p>
        </p:txBody>
      </p:sp>
      <p:grpSp>
        <p:nvGrpSpPr>
          <p:cNvPr id="29" name="Agrupar 12"/>
          <p:cNvGrpSpPr/>
          <p:nvPr/>
        </p:nvGrpSpPr>
        <p:grpSpPr>
          <a:xfrm rot="5400000">
            <a:off x="1634302" y="3780928"/>
            <a:ext cx="878653" cy="911223"/>
            <a:chOff x="5477797" y="1624693"/>
            <a:chExt cx="2501508" cy="1894115"/>
          </a:xfrm>
          <a:solidFill>
            <a:schemeClr val="accent2"/>
          </a:solidFill>
        </p:grpSpPr>
        <p:sp>
          <p:nvSpPr>
            <p:cNvPr id="30" name="Forma libre 6"/>
            <p:cNvSpPr/>
            <p:nvPr/>
          </p:nvSpPr>
          <p:spPr>
            <a:xfrm>
              <a:off x="5477797" y="1624693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237796 h 1656916"/>
                <a:gd name="connsiteX3" fmla="*/ 237792 w 828458"/>
                <a:gd name="connsiteY3" fmla="*/ 237796 h 1656916"/>
                <a:gd name="connsiteX4" fmla="*/ 237792 w 828458"/>
                <a:gd name="connsiteY4" fmla="*/ 1419118 h 1656916"/>
                <a:gd name="connsiteX5" fmla="*/ 828458 w 828458"/>
                <a:gd name="connsiteY5" fmla="*/ 1419118 h 1656916"/>
                <a:gd name="connsiteX6" fmla="*/ 828458 w 828458"/>
                <a:gd name="connsiteY6" fmla="*/ 1656916 h 1656916"/>
                <a:gd name="connsiteX7" fmla="*/ 0 w 828458"/>
                <a:gd name="connsiteY7" fmla="*/ 165691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237796"/>
                  </a:lnTo>
                  <a:lnTo>
                    <a:pt x="237792" y="237796"/>
                  </a:lnTo>
                  <a:lnTo>
                    <a:pt x="237792" y="1419118"/>
                  </a:lnTo>
                  <a:lnTo>
                    <a:pt x="828458" y="1419118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solidFill>
                  <a:srgbClr val="A5A5A5"/>
                </a:solidFill>
                <a:latin typeface="Raleway Black" panose="020B0A03030101060003" pitchFamily="34" charset="0"/>
              </a:endParaRPr>
            </a:p>
          </p:txBody>
        </p:sp>
        <p:sp>
          <p:nvSpPr>
            <p:cNvPr id="31" name="Forma libre 7"/>
            <p:cNvSpPr/>
            <p:nvPr/>
          </p:nvSpPr>
          <p:spPr>
            <a:xfrm>
              <a:off x="7032247" y="1624694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1656916 h 1656916"/>
                <a:gd name="connsiteX3" fmla="*/ 0 w 828458"/>
                <a:gd name="connsiteY3" fmla="*/ 1656916 h 1656916"/>
                <a:gd name="connsiteX4" fmla="*/ 0 w 828458"/>
                <a:gd name="connsiteY4" fmla="*/ 1419118 h 1656916"/>
                <a:gd name="connsiteX5" fmla="*/ 590665 w 828458"/>
                <a:gd name="connsiteY5" fmla="*/ 1419118 h 1656916"/>
                <a:gd name="connsiteX6" fmla="*/ 590665 w 828458"/>
                <a:gd name="connsiteY6" fmla="*/ 237796 h 1656916"/>
                <a:gd name="connsiteX7" fmla="*/ 0 w 828458"/>
                <a:gd name="connsiteY7" fmla="*/ 23779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1419118"/>
                  </a:lnTo>
                  <a:lnTo>
                    <a:pt x="590665" y="1419118"/>
                  </a:lnTo>
                  <a:lnTo>
                    <a:pt x="590665" y="237796"/>
                  </a:lnTo>
                  <a:lnTo>
                    <a:pt x="0" y="237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solidFill>
                  <a:srgbClr val="A5A5A5"/>
                </a:solidFill>
                <a:latin typeface="Raleway Black" panose="020B0A03030101060003" pitchFamily="34" charset="0"/>
              </a:endParaRPr>
            </a:p>
          </p:txBody>
        </p:sp>
      </p:grpSp>
      <p:sp>
        <p:nvSpPr>
          <p:cNvPr id="32" name="Text Placeholder 20"/>
          <p:cNvSpPr txBox="1">
            <a:spLocks/>
          </p:cNvSpPr>
          <p:nvPr/>
        </p:nvSpPr>
        <p:spPr>
          <a:xfrm>
            <a:off x="2715505" y="4059259"/>
            <a:ext cx="2696634" cy="340652"/>
          </a:xfrm>
          <a:prstGeom prst="rect">
            <a:avLst/>
          </a:prstGeom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tx1"/>
                </a:solidFill>
              </a:rPr>
              <a:t>PIONEERS IN IOT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20672" y="3900074"/>
            <a:ext cx="795867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33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</a:rPr>
              <a:t>02</a:t>
            </a:r>
            <a:endParaRPr lang="en-US" sz="3333" dirty="0" err="1">
              <a:solidFill>
                <a:schemeClr val="tx1">
                  <a:lumMod val="85000"/>
                  <a:lumOff val="15000"/>
                </a:schemeClr>
              </a:solidFill>
              <a:latin typeface="Raleway Black" panose="020B0A03030101060003" pitchFamily="34" charset="0"/>
            </a:endParaRPr>
          </a:p>
        </p:txBody>
      </p:sp>
      <p:grpSp>
        <p:nvGrpSpPr>
          <p:cNvPr id="35" name="Agrupar 12"/>
          <p:cNvGrpSpPr/>
          <p:nvPr/>
        </p:nvGrpSpPr>
        <p:grpSpPr>
          <a:xfrm rot="5400000">
            <a:off x="1634302" y="5096338"/>
            <a:ext cx="878653" cy="911223"/>
            <a:chOff x="5477797" y="1624693"/>
            <a:chExt cx="2501508" cy="1894115"/>
          </a:xfrm>
          <a:solidFill>
            <a:schemeClr val="accent4"/>
          </a:solidFill>
        </p:grpSpPr>
        <p:sp>
          <p:nvSpPr>
            <p:cNvPr id="36" name="Forma libre 6"/>
            <p:cNvSpPr/>
            <p:nvPr/>
          </p:nvSpPr>
          <p:spPr>
            <a:xfrm>
              <a:off x="5477797" y="1624693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237796 h 1656916"/>
                <a:gd name="connsiteX3" fmla="*/ 237792 w 828458"/>
                <a:gd name="connsiteY3" fmla="*/ 237796 h 1656916"/>
                <a:gd name="connsiteX4" fmla="*/ 237792 w 828458"/>
                <a:gd name="connsiteY4" fmla="*/ 1419118 h 1656916"/>
                <a:gd name="connsiteX5" fmla="*/ 828458 w 828458"/>
                <a:gd name="connsiteY5" fmla="*/ 1419118 h 1656916"/>
                <a:gd name="connsiteX6" fmla="*/ 828458 w 828458"/>
                <a:gd name="connsiteY6" fmla="*/ 1656916 h 1656916"/>
                <a:gd name="connsiteX7" fmla="*/ 0 w 828458"/>
                <a:gd name="connsiteY7" fmla="*/ 165691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237796"/>
                  </a:lnTo>
                  <a:lnTo>
                    <a:pt x="237792" y="237796"/>
                  </a:lnTo>
                  <a:lnTo>
                    <a:pt x="237792" y="1419118"/>
                  </a:lnTo>
                  <a:lnTo>
                    <a:pt x="828458" y="1419118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latin typeface="Raleway Black" panose="020B0A03030101060003" pitchFamily="34" charset="0"/>
              </a:endParaRPr>
            </a:p>
          </p:txBody>
        </p:sp>
        <p:sp>
          <p:nvSpPr>
            <p:cNvPr id="37" name="Forma libre 7"/>
            <p:cNvSpPr/>
            <p:nvPr/>
          </p:nvSpPr>
          <p:spPr>
            <a:xfrm>
              <a:off x="7032247" y="1624694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1656916 h 1656916"/>
                <a:gd name="connsiteX3" fmla="*/ 0 w 828458"/>
                <a:gd name="connsiteY3" fmla="*/ 1656916 h 1656916"/>
                <a:gd name="connsiteX4" fmla="*/ 0 w 828458"/>
                <a:gd name="connsiteY4" fmla="*/ 1419118 h 1656916"/>
                <a:gd name="connsiteX5" fmla="*/ 590665 w 828458"/>
                <a:gd name="connsiteY5" fmla="*/ 1419118 h 1656916"/>
                <a:gd name="connsiteX6" fmla="*/ 590665 w 828458"/>
                <a:gd name="connsiteY6" fmla="*/ 237796 h 1656916"/>
                <a:gd name="connsiteX7" fmla="*/ 0 w 828458"/>
                <a:gd name="connsiteY7" fmla="*/ 23779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1419118"/>
                  </a:lnTo>
                  <a:lnTo>
                    <a:pt x="590665" y="1419118"/>
                  </a:lnTo>
                  <a:lnTo>
                    <a:pt x="590665" y="237796"/>
                  </a:lnTo>
                  <a:lnTo>
                    <a:pt x="0" y="237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latin typeface="Raleway Black" panose="020B0A03030101060003" pitchFamily="34" charset="0"/>
              </a:endParaRPr>
            </a:p>
          </p:txBody>
        </p:sp>
      </p:grpSp>
      <p:sp>
        <p:nvSpPr>
          <p:cNvPr id="38" name="Text Placeholder 20"/>
          <p:cNvSpPr txBox="1">
            <a:spLocks/>
          </p:cNvSpPr>
          <p:nvPr/>
        </p:nvSpPr>
        <p:spPr>
          <a:xfrm>
            <a:off x="2715504" y="5359427"/>
            <a:ext cx="3563375" cy="453779"/>
          </a:xfrm>
          <a:prstGeom prst="rect">
            <a:avLst/>
          </a:prstGeom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/>
                </a:solidFill>
              </a:rPr>
              <a:t>WHY SHOULD I LEARN ABOUT IOT?</a:t>
            </a:r>
            <a:endParaRPr lang="es-ES_tradnl" sz="1600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20672" y="5215483"/>
            <a:ext cx="795867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33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</a:rPr>
              <a:t>03</a:t>
            </a:r>
            <a:endParaRPr lang="en-US" sz="3333" dirty="0" err="1">
              <a:solidFill>
                <a:schemeClr val="tx1">
                  <a:lumMod val="85000"/>
                  <a:lumOff val="15000"/>
                </a:schemeClr>
              </a:solidFill>
              <a:latin typeface="Raleway Black" panose="020B0A03030101060003" pitchFamily="34" charset="0"/>
            </a:endParaRPr>
          </a:p>
        </p:txBody>
      </p:sp>
      <p:grpSp>
        <p:nvGrpSpPr>
          <p:cNvPr id="41" name="Agrupar 12"/>
          <p:cNvGrpSpPr/>
          <p:nvPr/>
        </p:nvGrpSpPr>
        <p:grpSpPr>
          <a:xfrm rot="5400000">
            <a:off x="7082160" y="2469124"/>
            <a:ext cx="878653" cy="911223"/>
            <a:chOff x="5477797" y="1624693"/>
            <a:chExt cx="2501508" cy="1894115"/>
          </a:xfrm>
          <a:solidFill>
            <a:schemeClr val="accent1"/>
          </a:solidFill>
        </p:grpSpPr>
        <p:sp>
          <p:nvSpPr>
            <p:cNvPr id="42" name="Forma libre 6"/>
            <p:cNvSpPr/>
            <p:nvPr/>
          </p:nvSpPr>
          <p:spPr>
            <a:xfrm>
              <a:off x="5477797" y="1624693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237796 h 1656916"/>
                <a:gd name="connsiteX3" fmla="*/ 237792 w 828458"/>
                <a:gd name="connsiteY3" fmla="*/ 237796 h 1656916"/>
                <a:gd name="connsiteX4" fmla="*/ 237792 w 828458"/>
                <a:gd name="connsiteY4" fmla="*/ 1419118 h 1656916"/>
                <a:gd name="connsiteX5" fmla="*/ 828458 w 828458"/>
                <a:gd name="connsiteY5" fmla="*/ 1419118 h 1656916"/>
                <a:gd name="connsiteX6" fmla="*/ 828458 w 828458"/>
                <a:gd name="connsiteY6" fmla="*/ 1656916 h 1656916"/>
                <a:gd name="connsiteX7" fmla="*/ 0 w 828458"/>
                <a:gd name="connsiteY7" fmla="*/ 165691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237796"/>
                  </a:lnTo>
                  <a:lnTo>
                    <a:pt x="237792" y="237796"/>
                  </a:lnTo>
                  <a:lnTo>
                    <a:pt x="237792" y="1419118"/>
                  </a:lnTo>
                  <a:lnTo>
                    <a:pt x="828458" y="1419118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latin typeface="Raleway Black" panose="020B0A03030101060003" pitchFamily="34" charset="0"/>
              </a:endParaRPr>
            </a:p>
          </p:txBody>
        </p:sp>
        <p:sp>
          <p:nvSpPr>
            <p:cNvPr id="43" name="Forma libre 7"/>
            <p:cNvSpPr/>
            <p:nvPr/>
          </p:nvSpPr>
          <p:spPr>
            <a:xfrm>
              <a:off x="7032247" y="1624694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1656916 h 1656916"/>
                <a:gd name="connsiteX3" fmla="*/ 0 w 828458"/>
                <a:gd name="connsiteY3" fmla="*/ 1656916 h 1656916"/>
                <a:gd name="connsiteX4" fmla="*/ 0 w 828458"/>
                <a:gd name="connsiteY4" fmla="*/ 1419118 h 1656916"/>
                <a:gd name="connsiteX5" fmla="*/ 590665 w 828458"/>
                <a:gd name="connsiteY5" fmla="*/ 1419118 h 1656916"/>
                <a:gd name="connsiteX6" fmla="*/ 590665 w 828458"/>
                <a:gd name="connsiteY6" fmla="*/ 237796 h 1656916"/>
                <a:gd name="connsiteX7" fmla="*/ 0 w 828458"/>
                <a:gd name="connsiteY7" fmla="*/ 23779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1419118"/>
                  </a:lnTo>
                  <a:lnTo>
                    <a:pt x="590665" y="1419118"/>
                  </a:lnTo>
                  <a:lnTo>
                    <a:pt x="590665" y="237796"/>
                  </a:lnTo>
                  <a:lnTo>
                    <a:pt x="0" y="237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latin typeface="Raleway Black" panose="020B0A03030101060003" pitchFamily="34" charset="0"/>
              </a:endParaRPr>
            </a:p>
          </p:txBody>
        </p:sp>
      </p:grpSp>
      <p:sp>
        <p:nvSpPr>
          <p:cNvPr id="44" name="Text Placeholder 20"/>
          <p:cNvSpPr txBox="1">
            <a:spLocks/>
          </p:cNvSpPr>
          <p:nvPr/>
        </p:nvSpPr>
        <p:spPr>
          <a:xfrm>
            <a:off x="8163364" y="2732215"/>
            <a:ext cx="2657036" cy="340652"/>
          </a:xfrm>
          <a:prstGeom prst="rect">
            <a:avLst/>
          </a:prstGeom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tx1"/>
                </a:solidFill>
                <a:highlight>
                  <a:srgbClr val="FFFFFF"/>
                </a:highlight>
              </a:rPr>
              <a:t>P</a:t>
            </a:r>
            <a:r>
              <a:rPr lang="es-ES_tradnl" sz="1600" dirty="0">
                <a:solidFill>
                  <a:schemeClr val="tx1"/>
                </a:solidFill>
              </a:rPr>
              <a:t>RACTICAL APPLICATION</a:t>
            </a:r>
            <a:endParaRPr lang="es-ES_tradnl" sz="1600" dirty="0">
              <a:solidFill>
                <a:schemeClr val="tx1"/>
              </a:solidFill>
              <a:highlight>
                <a:srgbClr val="FFFFFF"/>
              </a:highlight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68531" y="2588270"/>
            <a:ext cx="795867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33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</a:rPr>
              <a:t>04</a:t>
            </a:r>
            <a:endParaRPr lang="en-US" sz="3333" dirty="0" err="1">
              <a:solidFill>
                <a:schemeClr val="tx1">
                  <a:lumMod val="85000"/>
                  <a:lumOff val="15000"/>
                </a:schemeClr>
              </a:solidFill>
              <a:latin typeface="Raleway Black" panose="020B0A03030101060003" pitchFamily="34" charset="0"/>
            </a:endParaRPr>
          </a:p>
        </p:txBody>
      </p:sp>
      <p:grpSp>
        <p:nvGrpSpPr>
          <p:cNvPr id="47" name="Agrupar 12"/>
          <p:cNvGrpSpPr/>
          <p:nvPr/>
        </p:nvGrpSpPr>
        <p:grpSpPr>
          <a:xfrm rot="5400000">
            <a:off x="7103768" y="3780928"/>
            <a:ext cx="878653" cy="911223"/>
            <a:chOff x="5477797" y="1624693"/>
            <a:chExt cx="2501508" cy="1894115"/>
          </a:xfrm>
          <a:solidFill>
            <a:schemeClr val="accent5"/>
          </a:solidFill>
        </p:grpSpPr>
        <p:sp>
          <p:nvSpPr>
            <p:cNvPr id="48" name="Forma libre 6"/>
            <p:cNvSpPr/>
            <p:nvPr/>
          </p:nvSpPr>
          <p:spPr>
            <a:xfrm>
              <a:off x="5477797" y="1624693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237796 h 1656916"/>
                <a:gd name="connsiteX3" fmla="*/ 237792 w 828458"/>
                <a:gd name="connsiteY3" fmla="*/ 237796 h 1656916"/>
                <a:gd name="connsiteX4" fmla="*/ 237792 w 828458"/>
                <a:gd name="connsiteY4" fmla="*/ 1419118 h 1656916"/>
                <a:gd name="connsiteX5" fmla="*/ 828458 w 828458"/>
                <a:gd name="connsiteY5" fmla="*/ 1419118 h 1656916"/>
                <a:gd name="connsiteX6" fmla="*/ 828458 w 828458"/>
                <a:gd name="connsiteY6" fmla="*/ 1656916 h 1656916"/>
                <a:gd name="connsiteX7" fmla="*/ 0 w 828458"/>
                <a:gd name="connsiteY7" fmla="*/ 165691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237796"/>
                  </a:lnTo>
                  <a:lnTo>
                    <a:pt x="237792" y="237796"/>
                  </a:lnTo>
                  <a:lnTo>
                    <a:pt x="237792" y="1419118"/>
                  </a:lnTo>
                  <a:lnTo>
                    <a:pt x="828458" y="1419118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latin typeface="Raleway Black" panose="020B0A03030101060003" pitchFamily="34" charset="0"/>
              </a:endParaRPr>
            </a:p>
          </p:txBody>
        </p:sp>
        <p:sp>
          <p:nvSpPr>
            <p:cNvPr id="49" name="Forma libre 7"/>
            <p:cNvSpPr/>
            <p:nvPr/>
          </p:nvSpPr>
          <p:spPr>
            <a:xfrm>
              <a:off x="7032247" y="1624694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1656916 h 1656916"/>
                <a:gd name="connsiteX3" fmla="*/ 0 w 828458"/>
                <a:gd name="connsiteY3" fmla="*/ 1656916 h 1656916"/>
                <a:gd name="connsiteX4" fmla="*/ 0 w 828458"/>
                <a:gd name="connsiteY4" fmla="*/ 1419118 h 1656916"/>
                <a:gd name="connsiteX5" fmla="*/ 590665 w 828458"/>
                <a:gd name="connsiteY5" fmla="*/ 1419118 h 1656916"/>
                <a:gd name="connsiteX6" fmla="*/ 590665 w 828458"/>
                <a:gd name="connsiteY6" fmla="*/ 237796 h 1656916"/>
                <a:gd name="connsiteX7" fmla="*/ 0 w 828458"/>
                <a:gd name="connsiteY7" fmla="*/ 23779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1419118"/>
                  </a:lnTo>
                  <a:lnTo>
                    <a:pt x="590665" y="1419118"/>
                  </a:lnTo>
                  <a:lnTo>
                    <a:pt x="590665" y="237796"/>
                  </a:lnTo>
                  <a:lnTo>
                    <a:pt x="0" y="237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latin typeface="Raleway Black" panose="020B0A03030101060003" pitchFamily="34" charset="0"/>
              </a:endParaRPr>
            </a:p>
          </p:txBody>
        </p:sp>
      </p:grpSp>
      <p:sp>
        <p:nvSpPr>
          <p:cNvPr id="50" name="Text Placeholder 20"/>
          <p:cNvSpPr txBox="1">
            <a:spLocks/>
          </p:cNvSpPr>
          <p:nvPr/>
        </p:nvSpPr>
        <p:spPr>
          <a:xfrm>
            <a:off x="8184972" y="4044019"/>
            <a:ext cx="2635428" cy="340652"/>
          </a:xfrm>
          <a:prstGeom prst="rect">
            <a:avLst/>
          </a:prstGeom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tx1"/>
                </a:solidFill>
              </a:rPr>
              <a:t>WHAT IS THE RISK ?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190139" y="3900074"/>
            <a:ext cx="795867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33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</a:rPr>
              <a:t>05</a:t>
            </a:r>
            <a:endParaRPr lang="en-US" sz="3333" dirty="0" err="1">
              <a:solidFill>
                <a:schemeClr val="tx1">
                  <a:lumMod val="85000"/>
                  <a:lumOff val="15000"/>
                </a:schemeClr>
              </a:solidFill>
              <a:latin typeface="Raleway Black" panose="020B0A03030101060003" pitchFamily="34" charset="0"/>
            </a:endParaRPr>
          </a:p>
        </p:txBody>
      </p:sp>
      <p:grpSp>
        <p:nvGrpSpPr>
          <p:cNvPr id="53" name="Agrupar 12"/>
          <p:cNvGrpSpPr/>
          <p:nvPr/>
        </p:nvGrpSpPr>
        <p:grpSpPr>
          <a:xfrm rot="5400000">
            <a:off x="7103768" y="5096338"/>
            <a:ext cx="878653" cy="911223"/>
            <a:chOff x="5477797" y="1624693"/>
            <a:chExt cx="2501508" cy="1894115"/>
          </a:xfrm>
          <a:solidFill>
            <a:schemeClr val="accent3"/>
          </a:solidFill>
        </p:grpSpPr>
        <p:sp>
          <p:nvSpPr>
            <p:cNvPr id="54" name="Forma libre 6"/>
            <p:cNvSpPr/>
            <p:nvPr/>
          </p:nvSpPr>
          <p:spPr>
            <a:xfrm>
              <a:off x="5477797" y="1624693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237796 h 1656916"/>
                <a:gd name="connsiteX3" fmla="*/ 237792 w 828458"/>
                <a:gd name="connsiteY3" fmla="*/ 237796 h 1656916"/>
                <a:gd name="connsiteX4" fmla="*/ 237792 w 828458"/>
                <a:gd name="connsiteY4" fmla="*/ 1419118 h 1656916"/>
                <a:gd name="connsiteX5" fmla="*/ 828458 w 828458"/>
                <a:gd name="connsiteY5" fmla="*/ 1419118 h 1656916"/>
                <a:gd name="connsiteX6" fmla="*/ 828458 w 828458"/>
                <a:gd name="connsiteY6" fmla="*/ 1656916 h 1656916"/>
                <a:gd name="connsiteX7" fmla="*/ 0 w 828458"/>
                <a:gd name="connsiteY7" fmla="*/ 165691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237796"/>
                  </a:lnTo>
                  <a:lnTo>
                    <a:pt x="237792" y="237796"/>
                  </a:lnTo>
                  <a:lnTo>
                    <a:pt x="237792" y="1419118"/>
                  </a:lnTo>
                  <a:lnTo>
                    <a:pt x="828458" y="1419118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latin typeface="Raleway Black" panose="020B0A03030101060003" pitchFamily="34" charset="0"/>
              </a:endParaRPr>
            </a:p>
          </p:txBody>
        </p:sp>
        <p:sp>
          <p:nvSpPr>
            <p:cNvPr id="55" name="Forma libre 7"/>
            <p:cNvSpPr/>
            <p:nvPr/>
          </p:nvSpPr>
          <p:spPr>
            <a:xfrm>
              <a:off x="7032247" y="1624694"/>
              <a:ext cx="947058" cy="1894114"/>
            </a:xfrm>
            <a:custGeom>
              <a:avLst/>
              <a:gdLst>
                <a:gd name="connsiteX0" fmla="*/ 0 w 828458"/>
                <a:gd name="connsiteY0" fmla="*/ 0 h 1656916"/>
                <a:gd name="connsiteX1" fmla="*/ 828458 w 828458"/>
                <a:gd name="connsiteY1" fmla="*/ 0 h 1656916"/>
                <a:gd name="connsiteX2" fmla="*/ 828458 w 828458"/>
                <a:gd name="connsiteY2" fmla="*/ 1656916 h 1656916"/>
                <a:gd name="connsiteX3" fmla="*/ 0 w 828458"/>
                <a:gd name="connsiteY3" fmla="*/ 1656916 h 1656916"/>
                <a:gd name="connsiteX4" fmla="*/ 0 w 828458"/>
                <a:gd name="connsiteY4" fmla="*/ 1419118 h 1656916"/>
                <a:gd name="connsiteX5" fmla="*/ 590665 w 828458"/>
                <a:gd name="connsiteY5" fmla="*/ 1419118 h 1656916"/>
                <a:gd name="connsiteX6" fmla="*/ 590665 w 828458"/>
                <a:gd name="connsiteY6" fmla="*/ 237796 h 1656916"/>
                <a:gd name="connsiteX7" fmla="*/ 0 w 828458"/>
                <a:gd name="connsiteY7" fmla="*/ 237796 h 1656916"/>
                <a:gd name="connsiteX8" fmla="*/ 0 w 828458"/>
                <a:gd name="connsiteY8" fmla="*/ 0 h 1656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8458" h="1656916">
                  <a:moveTo>
                    <a:pt x="0" y="0"/>
                  </a:moveTo>
                  <a:lnTo>
                    <a:pt x="828458" y="0"/>
                  </a:lnTo>
                  <a:lnTo>
                    <a:pt x="828458" y="1656916"/>
                  </a:lnTo>
                  <a:lnTo>
                    <a:pt x="0" y="1656916"/>
                  </a:lnTo>
                  <a:lnTo>
                    <a:pt x="0" y="1419118"/>
                  </a:lnTo>
                  <a:lnTo>
                    <a:pt x="590665" y="1419118"/>
                  </a:lnTo>
                  <a:lnTo>
                    <a:pt x="590665" y="237796"/>
                  </a:lnTo>
                  <a:lnTo>
                    <a:pt x="0" y="23779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2400">
                <a:latin typeface="Raleway Black" panose="020B0A03030101060003" pitchFamily="34" charset="0"/>
              </a:endParaRPr>
            </a:p>
          </p:txBody>
        </p:sp>
      </p:grpSp>
      <p:sp>
        <p:nvSpPr>
          <p:cNvPr id="56" name="Text Placeholder 20"/>
          <p:cNvSpPr txBox="1">
            <a:spLocks/>
          </p:cNvSpPr>
          <p:nvPr/>
        </p:nvSpPr>
        <p:spPr>
          <a:xfrm>
            <a:off x="8184972" y="5360813"/>
            <a:ext cx="3702228" cy="413538"/>
          </a:xfrm>
          <a:prstGeom prst="rect">
            <a:avLst/>
          </a:prstGeom>
        </p:spPr>
        <p:txBody>
          <a:bodyPr wrap="square" lIns="0" tIns="96000" rIns="0" bIns="96000" anchor="t" anchorCtr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3500" b="1" i="0" kern="1200">
                <a:solidFill>
                  <a:srgbClr val="E8E7E9"/>
                </a:solidFill>
                <a:latin typeface="Raleway Black" charset="0"/>
                <a:ea typeface="Raleway Black" charset="0"/>
                <a:cs typeface="Raleway Blac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>
                <a:solidFill>
                  <a:schemeClr val="tx1"/>
                </a:solidFill>
              </a:rPr>
              <a:t>PROGRAMMING LANGUAGE FOR IOT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90139" y="5215483"/>
            <a:ext cx="795867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333" dirty="0">
                <a:solidFill>
                  <a:schemeClr val="tx1">
                    <a:lumMod val="85000"/>
                    <a:lumOff val="15000"/>
                  </a:schemeClr>
                </a:solidFill>
                <a:latin typeface="Raleway Black" panose="020B0A03030101060003" pitchFamily="34" charset="0"/>
              </a:rPr>
              <a:t>06</a:t>
            </a:r>
            <a:endParaRPr lang="en-US" sz="3333" dirty="0" err="1">
              <a:solidFill>
                <a:schemeClr val="tx1">
                  <a:lumMod val="85000"/>
                  <a:lumOff val="15000"/>
                </a:schemeClr>
              </a:solidFill>
              <a:latin typeface="Raleway Black" panose="020B0A03030101060003" pitchFamily="34" charset="0"/>
            </a:endParaRPr>
          </a:p>
        </p:txBody>
      </p:sp>
      <p:pic>
        <p:nvPicPr>
          <p:cNvPr id="39" name="Hình ảnh 38">
            <a:extLst>
              <a:ext uri="{FF2B5EF4-FFF2-40B4-BE49-F238E27FC236}">
                <a16:creationId xmlns:a16="http://schemas.microsoft.com/office/drawing/2014/main" id="{C922F136-896D-4B55-A0A9-047E19634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28025" y="0"/>
            <a:ext cx="1135950" cy="1134380"/>
          </a:xfrm>
          <a:prstGeom prst="rect">
            <a:avLst/>
          </a:prstGeom>
        </p:spPr>
      </p:pic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8ED829E8-A209-41EE-9310-91CCFD24CCCC}"/>
              </a:ext>
            </a:extLst>
          </p:cNvPr>
          <p:cNvSpPr txBox="1"/>
          <p:nvPr/>
        </p:nvSpPr>
        <p:spPr>
          <a:xfrm>
            <a:off x="0" y="100867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per Black" panose="0208090404030B020404" pitchFamily="18" charset="0"/>
              </a:rPr>
              <a:t>UNIVERSITY OF DA NANG</a:t>
            </a:r>
          </a:p>
          <a:p>
            <a:pPr algn="ctr"/>
            <a:r>
              <a:rPr lang="en-US" sz="2300" dirty="0"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ooper Black" panose="0208090404030B020404" pitchFamily="18" charset="0"/>
              </a:rPr>
              <a:t>SCHOOL OF INFORMATION AND COMMUNICATION TECHNOLOGY</a:t>
            </a:r>
            <a:endParaRPr lang="vi-VN" sz="2300" dirty="0">
              <a:solidFill>
                <a:srgbClr val="FFFF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51" name="Marcador de imagen 6">
            <a:extLst>
              <a:ext uri="{FF2B5EF4-FFF2-40B4-BE49-F238E27FC236}">
                <a16:creationId xmlns:a16="http://schemas.microsoft.com/office/drawing/2014/main" id="{A7C7095C-FA7F-4402-A7CC-8AFA4872E2A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62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2" grpId="0"/>
      <p:bldP spid="34" grpId="0"/>
      <p:bldP spid="38" grpId="0"/>
      <p:bldP spid="40" grpId="0"/>
      <p:bldP spid="44" grpId="0"/>
      <p:bldP spid="46" grpId="0"/>
      <p:bldP spid="50" grpId="0"/>
      <p:bldP spid="52" grpId="0"/>
      <p:bldP spid="56" grpId="0"/>
      <p:bldP spid="58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Chỗ dành sẵn cho Nội dung 25">
            <a:extLst>
              <a:ext uri="{FF2B5EF4-FFF2-40B4-BE49-F238E27FC236}">
                <a16:creationId xmlns:a16="http://schemas.microsoft.com/office/drawing/2014/main" id="{CFF162FD-D1BD-422C-BAD6-8F742E880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065705"/>
              </p:ext>
            </p:extLst>
          </p:nvPr>
        </p:nvGraphicFramePr>
        <p:xfrm>
          <a:off x="-342900" y="-17104"/>
          <a:ext cx="11029951" cy="7357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redondeado 16">
            <a:extLst>
              <a:ext uri="{FF2B5EF4-FFF2-40B4-BE49-F238E27FC236}">
                <a16:creationId xmlns:a16="http://schemas.microsoft.com/office/drawing/2014/main" id="{DA6E3F7A-9427-4619-9FFB-E76E41955493}"/>
              </a:ext>
            </a:extLst>
          </p:cNvPr>
          <p:cNvSpPr/>
          <p:nvPr/>
        </p:nvSpPr>
        <p:spPr>
          <a:xfrm flipV="1">
            <a:off x="5410947" y="292246"/>
            <a:ext cx="1359762" cy="8798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905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1641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ỗ dành sẵn cho Nội dung 10">
            <a:extLst>
              <a:ext uri="{FF2B5EF4-FFF2-40B4-BE49-F238E27FC236}">
                <a16:creationId xmlns:a16="http://schemas.microsoft.com/office/drawing/2014/main" id="{E8731E6D-8561-4E9F-B8A2-F873F34CD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605665"/>
              </p:ext>
            </p:extLst>
          </p:nvPr>
        </p:nvGraphicFramePr>
        <p:xfrm>
          <a:off x="1043939" y="383686"/>
          <a:ext cx="12065990" cy="6736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ángulo redondeado 16">
            <a:extLst>
              <a:ext uri="{FF2B5EF4-FFF2-40B4-BE49-F238E27FC236}">
                <a16:creationId xmlns:a16="http://schemas.microsoft.com/office/drawing/2014/main" id="{074A0720-7214-4D34-A911-956008790181}"/>
              </a:ext>
            </a:extLst>
          </p:cNvPr>
          <p:cNvSpPr/>
          <p:nvPr/>
        </p:nvSpPr>
        <p:spPr>
          <a:xfrm flipV="1">
            <a:off x="5410947" y="292246"/>
            <a:ext cx="1359762" cy="8798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905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215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29534A-3275-4A86-9983-29716AB1F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4000" dirty="0"/>
              <a:t>Internet of Things (IoT) is a term popular in recent years and is considered the key to open the door for future technologies.</a:t>
            </a:r>
            <a:endParaRPr lang="vi-VN" sz="4000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8202E6D-0B2E-4F6F-A433-C8C9847003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50" y="1535147"/>
            <a:ext cx="5040080" cy="3778258"/>
          </a:xfrm>
          <a:prstGeom prst="rect">
            <a:avLst/>
          </a:prstGeom>
        </p:spPr>
      </p:pic>
      <p:pic>
        <p:nvPicPr>
          <p:cNvPr id="5" name="Marcador de imagen 6">
            <a:extLst>
              <a:ext uri="{FF2B5EF4-FFF2-40B4-BE49-F238E27FC236}">
                <a16:creationId xmlns:a16="http://schemas.microsoft.com/office/drawing/2014/main" id="{8A500B45-08F3-406D-9076-7532C55ABE0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36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D73A0DD-13F4-4BDA-AF2B-AD1892CB8C4C}"/>
              </a:ext>
            </a:extLst>
          </p:cNvPr>
          <p:cNvSpPr txBox="1">
            <a:spLocks/>
          </p:cNvSpPr>
          <p:nvPr/>
        </p:nvSpPr>
        <p:spPr>
          <a:xfrm>
            <a:off x="756049" y="1952347"/>
            <a:ext cx="4132544" cy="19755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5000" dirty="0">
                <a:solidFill>
                  <a:srgbClr val="70AD47"/>
                </a:solidFill>
                <a:latin typeface="Raleway Black" panose="020B0A03030101060003" charset="0"/>
              </a:rPr>
              <a:t>01</a:t>
            </a:r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617FC72F-E85B-4D13-9AAA-52BBA5576721}"/>
              </a:ext>
            </a:extLst>
          </p:cNvPr>
          <p:cNvSpPr txBox="1">
            <a:spLocks/>
          </p:cNvSpPr>
          <p:nvPr/>
        </p:nvSpPr>
        <p:spPr>
          <a:xfrm>
            <a:off x="835880" y="3413173"/>
            <a:ext cx="8521480" cy="19652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t"/>
          <a:lstStyle>
            <a:defPPr>
              <a:defRPr lang="vi-V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4800" dirty="0" err="1">
                <a:solidFill>
                  <a:schemeClr val="tx1"/>
                </a:solidFill>
                <a:highlight>
                  <a:srgbClr val="FFFFFF"/>
                </a:highlight>
                <a:latin typeface="Raleway Black" panose="020B0A03030101060003" charset="0"/>
              </a:rPr>
              <a:t>What</a:t>
            </a:r>
            <a:r>
              <a:rPr lang="es-ES_tradnl" sz="4800" dirty="0">
                <a:solidFill>
                  <a:schemeClr val="tx1"/>
                </a:solidFill>
                <a:highlight>
                  <a:srgbClr val="FFFFFF"/>
                </a:highlight>
                <a:latin typeface="Raleway Black" panose="020B0A03030101060003" charset="0"/>
              </a:rPr>
              <a:t> </a:t>
            </a:r>
            <a:r>
              <a:rPr lang="es-ES_tradnl" sz="4800" dirty="0" err="1">
                <a:solidFill>
                  <a:schemeClr val="tx1"/>
                </a:solidFill>
                <a:highlight>
                  <a:srgbClr val="FFFFFF"/>
                </a:highlight>
                <a:latin typeface="Raleway Black" panose="020B0A03030101060003" charset="0"/>
              </a:rPr>
              <a:t>is</a:t>
            </a:r>
            <a:r>
              <a:rPr lang="es-ES_tradnl" sz="4800" dirty="0">
                <a:solidFill>
                  <a:schemeClr val="tx1"/>
                </a:solidFill>
                <a:highlight>
                  <a:srgbClr val="FFFFFF"/>
                </a:highlight>
                <a:latin typeface="Raleway Black" panose="020B0A03030101060003" charset="0"/>
              </a:rPr>
              <a:t> </a:t>
            </a:r>
            <a:r>
              <a:rPr lang="es-ES_tradnl" sz="4800" dirty="0" err="1">
                <a:solidFill>
                  <a:schemeClr val="tx1"/>
                </a:solidFill>
                <a:highlight>
                  <a:srgbClr val="FFFFFF"/>
                </a:highlight>
                <a:latin typeface="Raleway Black" panose="020B0A03030101060003" charset="0"/>
              </a:rPr>
              <a:t>IoT</a:t>
            </a:r>
            <a:r>
              <a:rPr lang="es-ES_tradnl" sz="4800" dirty="0">
                <a:solidFill>
                  <a:schemeClr val="tx1"/>
                </a:solidFill>
                <a:highlight>
                  <a:srgbClr val="FFFFFF"/>
                </a:highlight>
                <a:latin typeface="Raleway Black" panose="020B0A03030101060003" charset="0"/>
              </a:rPr>
              <a:t> ?</a:t>
            </a:r>
          </a:p>
        </p:txBody>
      </p:sp>
      <p:cxnSp>
        <p:nvCxnSpPr>
          <p:cNvPr id="11" name="Conector recto 8">
            <a:extLst>
              <a:ext uri="{FF2B5EF4-FFF2-40B4-BE49-F238E27FC236}">
                <a16:creationId xmlns:a16="http://schemas.microsoft.com/office/drawing/2014/main" id="{A98A442B-95D7-427E-83B8-7530C10D8048}"/>
              </a:ext>
            </a:extLst>
          </p:cNvPr>
          <p:cNvCxnSpPr>
            <a:cxnSpLocks/>
          </p:cNvCxnSpPr>
          <p:nvPr/>
        </p:nvCxnSpPr>
        <p:spPr>
          <a:xfrm>
            <a:off x="674688" y="3383770"/>
            <a:ext cx="439261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4">
            <a:extLst>
              <a:ext uri="{FF2B5EF4-FFF2-40B4-BE49-F238E27FC236}">
                <a16:creationId xmlns:a16="http://schemas.microsoft.com/office/drawing/2014/main" id="{BC1098EF-7739-4218-94DB-477CAB464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36" y="1516381"/>
            <a:ext cx="3603648" cy="3842953"/>
          </a:xfrm>
          <a:prstGeom prst="rect">
            <a:avLst/>
          </a:prstGeom>
        </p:spPr>
      </p:pic>
      <p:pic>
        <p:nvPicPr>
          <p:cNvPr id="9" name="Marcador de imagen 6">
            <a:extLst>
              <a:ext uri="{FF2B5EF4-FFF2-40B4-BE49-F238E27FC236}">
                <a16:creationId xmlns:a16="http://schemas.microsoft.com/office/drawing/2014/main" id="{4C4D7B93-9D89-443D-8062-88A32A530AE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777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8.33333E-7 -0.14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imagen 6">
            <a:extLst>
              <a:ext uri="{FF2B5EF4-FFF2-40B4-BE49-F238E27FC236}">
                <a16:creationId xmlns:a16="http://schemas.microsoft.com/office/drawing/2014/main" id="{AFA7C7E5-C625-4F73-8BE4-D55B3E44A9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674606" y="569152"/>
            <a:ext cx="4674607" cy="1143000"/>
          </a:xfrm>
        </p:spPr>
        <p:txBody>
          <a:bodyPr>
            <a:noAutofit/>
          </a:bodyPr>
          <a:lstStyle/>
          <a:p>
            <a:r>
              <a:rPr lang="en-US" sz="5000" dirty="0">
                <a:latin typeface="Elephant" panose="02020904090505020303" pitchFamily="18" charset="0"/>
              </a:rPr>
              <a:t>What is </a:t>
            </a:r>
            <a:r>
              <a:rPr lang="en-US" sz="5000" dirty="0" err="1">
                <a:latin typeface="Elephant" panose="02020904090505020303" pitchFamily="18" charset="0"/>
              </a:rPr>
              <a:t>IoT</a:t>
            </a:r>
            <a:r>
              <a:rPr lang="en-US" sz="5000" dirty="0">
                <a:latin typeface="Elephant" panose="02020904090505020303" pitchFamily="18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1501" y="2470253"/>
            <a:ext cx="9692471" cy="366674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Baskerville Old Face" panose="02020602080505020303" pitchFamily="18" charset="0"/>
              </a:rPr>
              <a:t>The Internet of Things (IoT) is a technology that helps each of objects, people joining the internet provided a separate identity and are capable of transmitting and exchanging information.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222C67D-91EF-4FE0-94D9-55B37FB39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sp>
        <p:nvSpPr>
          <p:cNvPr id="18" name="Hình tự do: Hình 17">
            <a:extLst>
              <a:ext uri="{FF2B5EF4-FFF2-40B4-BE49-F238E27FC236}">
                <a16:creationId xmlns:a16="http://schemas.microsoft.com/office/drawing/2014/main" id="{6F63B445-3C08-4007-8F4D-1FFF56D9ADF1}"/>
              </a:ext>
            </a:extLst>
          </p:cNvPr>
          <p:cNvSpPr/>
          <p:nvPr/>
        </p:nvSpPr>
        <p:spPr>
          <a:xfrm>
            <a:off x="0" y="0"/>
            <a:ext cx="2444436" cy="1356360"/>
          </a:xfrm>
          <a:custGeom>
            <a:avLst/>
            <a:gdLst>
              <a:gd name="connsiteX0" fmla="*/ 0 w 2033752"/>
              <a:gd name="connsiteY0" fmla="*/ 0 h 1418897"/>
              <a:gd name="connsiteX1" fmla="*/ 2033752 w 2033752"/>
              <a:gd name="connsiteY1" fmla="*/ 0 h 1418897"/>
              <a:gd name="connsiteX2" fmla="*/ 0 w 2033752"/>
              <a:gd name="connsiteY2" fmla="*/ 1418897 h 1418897"/>
              <a:gd name="connsiteX3" fmla="*/ 0 w 2033752"/>
              <a:gd name="connsiteY3" fmla="*/ 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752" h="1418897">
                <a:moveTo>
                  <a:pt x="0" y="0"/>
                </a:moveTo>
                <a:lnTo>
                  <a:pt x="2033752" y="0"/>
                </a:lnTo>
                <a:lnTo>
                  <a:pt x="0" y="1418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Hình chữ nhật: Góc Tròn 18">
            <a:extLst>
              <a:ext uri="{FF2B5EF4-FFF2-40B4-BE49-F238E27FC236}">
                <a16:creationId xmlns:a16="http://schemas.microsoft.com/office/drawing/2014/main" id="{065B22FC-FDC0-4C0B-ACE8-8D3F559BB066}"/>
              </a:ext>
            </a:extLst>
          </p:cNvPr>
          <p:cNvSpPr/>
          <p:nvPr/>
        </p:nvSpPr>
        <p:spPr>
          <a:xfrm rot="21065815">
            <a:off x="1199671" y="161895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Hình chữ nhật: Góc Tròn 23">
            <a:extLst>
              <a:ext uri="{FF2B5EF4-FFF2-40B4-BE49-F238E27FC236}">
                <a16:creationId xmlns:a16="http://schemas.microsoft.com/office/drawing/2014/main" id="{DEE4D363-929D-4EBC-9138-F5D0DC45A09F}"/>
              </a:ext>
            </a:extLst>
          </p:cNvPr>
          <p:cNvSpPr/>
          <p:nvPr/>
        </p:nvSpPr>
        <p:spPr>
          <a:xfrm rot="21065815">
            <a:off x="-152880" y="926914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Hình chữ nhật: Góc Tròn 24">
            <a:extLst>
              <a:ext uri="{FF2B5EF4-FFF2-40B4-BE49-F238E27FC236}">
                <a16:creationId xmlns:a16="http://schemas.microsoft.com/office/drawing/2014/main" id="{D9CA0A2E-81BB-43FF-9A01-1A1C133B6C19}"/>
              </a:ext>
            </a:extLst>
          </p:cNvPr>
          <p:cNvSpPr/>
          <p:nvPr/>
        </p:nvSpPr>
        <p:spPr>
          <a:xfrm rot="21065815">
            <a:off x="2540869" y="-603124"/>
            <a:ext cx="1772816" cy="114361"/>
          </a:xfrm>
          <a:prstGeom prst="roundRect">
            <a:avLst/>
          </a:prstGeom>
          <a:solidFill>
            <a:srgbClr val="92D050"/>
          </a:solidFill>
          <a:ln w="34925">
            <a:solidFill>
              <a:srgbClr val="92D05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947724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603 0.0090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43" y="44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22174 0.2261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12192000" cy="74271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D73A0DD-13F4-4BDA-AF2B-AD1892CB8C4C}"/>
              </a:ext>
            </a:extLst>
          </p:cNvPr>
          <p:cNvSpPr txBox="1">
            <a:spLocks/>
          </p:cNvSpPr>
          <p:nvPr/>
        </p:nvSpPr>
        <p:spPr>
          <a:xfrm>
            <a:off x="756049" y="1952347"/>
            <a:ext cx="4132544" cy="19755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5000" dirty="0">
                <a:solidFill>
                  <a:srgbClr val="ED7D31"/>
                </a:solidFill>
                <a:latin typeface="Raleway Black" panose="020B0A03030101060003" charset="0"/>
              </a:rPr>
              <a:t>02</a:t>
            </a:r>
          </a:p>
        </p:txBody>
      </p:sp>
      <p:cxnSp>
        <p:nvCxnSpPr>
          <p:cNvPr id="11" name="Conector recto 8">
            <a:extLst>
              <a:ext uri="{FF2B5EF4-FFF2-40B4-BE49-F238E27FC236}">
                <a16:creationId xmlns:a16="http://schemas.microsoft.com/office/drawing/2014/main" id="{A98A442B-95D7-427E-83B8-7530C10D8048}"/>
              </a:ext>
            </a:extLst>
          </p:cNvPr>
          <p:cNvCxnSpPr>
            <a:cxnSpLocks/>
          </p:cNvCxnSpPr>
          <p:nvPr/>
        </p:nvCxnSpPr>
        <p:spPr>
          <a:xfrm>
            <a:off x="674688" y="3383770"/>
            <a:ext cx="439261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4">
            <a:extLst>
              <a:ext uri="{FF2B5EF4-FFF2-40B4-BE49-F238E27FC236}">
                <a16:creationId xmlns:a16="http://schemas.microsoft.com/office/drawing/2014/main" id="{78066785-EBD1-4F3B-91BB-30EF08F19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B5FEF0F7-9A17-41BF-973D-28451055DB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50" y="3403650"/>
            <a:ext cx="4311250" cy="1525519"/>
          </a:xfrm>
          <a:prstGeom prst="rect">
            <a:avLst/>
          </a:prstGeom>
        </p:spPr>
      </p:pic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617FC72F-E85B-4D13-9AAA-52BBA5576721}"/>
              </a:ext>
            </a:extLst>
          </p:cNvPr>
          <p:cNvSpPr txBox="1">
            <a:spLocks/>
          </p:cNvSpPr>
          <p:nvPr/>
        </p:nvSpPr>
        <p:spPr>
          <a:xfrm>
            <a:off x="683480" y="3394124"/>
            <a:ext cx="4970871" cy="71134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/>
          <a:lstStyle>
            <a:defPPr>
              <a:defRPr lang="vi-V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Pioneers</a:t>
            </a:r>
            <a:r>
              <a:rPr lang="es-ES_tradnl" sz="4800" dirty="0">
                <a:solidFill>
                  <a:schemeClr val="tx1"/>
                </a:solidFill>
                <a:latin typeface="Raleway Black" panose="020B0A03030101060003" charset="0"/>
              </a:rPr>
              <a:t> in </a:t>
            </a:r>
            <a:r>
              <a:rPr lang="es-ES_tradnl" sz="4800" dirty="0" err="1">
                <a:solidFill>
                  <a:schemeClr val="tx1"/>
                </a:solidFill>
                <a:latin typeface="Raleway Black" panose="020B0A03030101060003" charset="0"/>
              </a:rPr>
              <a:t>IoT</a:t>
            </a:r>
            <a:endParaRPr lang="es-ES_tradnl" sz="4800" dirty="0">
              <a:solidFill>
                <a:schemeClr val="tx1"/>
              </a:solidFill>
              <a:latin typeface="Raleway Black" panose="020B0A030301010600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52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8.33333E-7 -0.1439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1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imagen 6">
            <a:extLst>
              <a:ext uri="{FF2B5EF4-FFF2-40B4-BE49-F238E27FC236}">
                <a16:creationId xmlns:a16="http://schemas.microsoft.com/office/drawing/2014/main" id="{2D7A8431-ACD9-481E-8F35-36471C9A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E04BE8B2-68A7-4597-83BC-37D60937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0894" y="519245"/>
            <a:ext cx="5077233" cy="132556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>
            <a:noAutofit/>
          </a:bodyPr>
          <a:lstStyle/>
          <a:p>
            <a:r>
              <a:rPr lang="en-US" sz="5000" dirty="0">
                <a:latin typeface="Elephant" panose="02020904090505020303" pitchFamily="18" charset="0"/>
              </a:rPr>
              <a:t>Kevin Ashton</a:t>
            </a:r>
            <a:endParaRPr lang="vi-VN" sz="5000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22C10B3-99B8-4754-A905-8EEAC2F5A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5435" y="1818972"/>
            <a:ext cx="4400550" cy="4351338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He is a scientist who founded the center of the Auto-ID at MIT, which set the standards worldwide for RFID (a method of wireless communication using radio waves) as well as some types of other sensors.</a:t>
            </a:r>
            <a:endParaRPr lang="vi-VN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EE472D0E-E0A5-4CF1-8232-EDC43090A4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95236CDB-4148-4A6D-BD9A-A73626420D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13" b="99625" l="10000" r="90000">
                        <a14:foregroundMark x1="27208" y1="7625" x2="28917" y2="7625"/>
                        <a14:foregroundMark x1="24250" y1="7875" x2="28000" y2="4813"/>
                        <a14:foregroundMark x1="28000" y1="4813" x2="29000" y2="5063"/>
                        <a14:foregroundMark x1="25792" y1="27375" x2="30625" y2="38438"/>
                        <a14:foregroundMark x1="30500" y1="27500" x2="30542" y2="44563"/>
                        <a14:foregroundMark x1="25333" y1="32500" x2="25917" y2="41313"/>
                        <a14:foregroundMark x1="25917" y1="41313" x2="25500" y2="33250"/>
                        <a14:foregroundMark x1="25500" y1="33250" x2="25417" y2="33063"/>
                        <a14:foregroundMark x1="18917" y1="53063" x2="19917" y2="55375"/>
                        <a14:foregroundMark x1="24375" y1="61250" x2="24667" y2="68000"/>
                        <a14:foregroundMark x1="24667" y1="68000" x2="34167" y2="66563"/>
                        <a14:foregroundMark x1="34167" y1="66563" x2="30458" y2="62000"/>
                        <a14:foregroundMark x1="30458" y1="62000" x2="30792" y2="66125"/>
                        <a14:foregroundMark x1="21792" y1="91875" x2="23833" y2="91500"/>
                        <a14:foregroundMark x1="32500" y1="98563" x2="33125" y2="96750"/>
                        <a14:foregroundMark x1="25792" y1="99188" x2="24708" y2="99188"/>
                        <a14:foregroundMark x1="34625" y1="99625" x2="33542" y2="99625"/>
                        <a14:backgroundMark x1="27917" y1="97063" x2="27917" y2="98563"/>
                        <a14:backgroundMark x1="14792" y1="62000" x2="14542" y2="6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19" r="53253"/>
          <a:stretch/>
        </p:blipFill>
        <p:spPr>
          <a:xfrm>
            <a:off x="-5191125" y="-49897"/>
            <a:ext cx="4400550" cy="69577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Hình tự do: Hình 6">
            <a:extLst>
              <a:ext uri="{FF2B5EF4-FFF2-40B4-BE49-F238E27FC236}">
                <a16:creationId xmlns:a16="http://schemas.microsoft.com/office/drawing/2014/main" id="{72C700F8-DE7C-4739-9726-D63EA464AB4A}"/>
              </a:ext>
            </a:extLst>
          </p:cNvPr>
          <p:cNvSpPr/>
          <p:nvPr/>
        </p:nvSpPr>
        <p:spPr>
          <a:xfrm flipH="1">
            <a:off x="9763441" y="0"/>
            <a:ext cx="2444436" cy="1356360"/>
          </a:xfrm>
          <a:custGeom>
            <a:avLst/>
            <a:gdLst>
              <a:gd name="connsiteX0" fmla="*/ 0 w 2033752"/>
              <a:gd name="connsiteY0" fmla="*/ 0 h 1418897"/>
              <a:gd name="connsiteX1" fmla="*/ 2033752 w 2033752"/>
              <a:gd name="connsiteY1" fmla="*/ 0 h 1418897"/>
              <a:gd name="connsiteX2" fmla="*/ 0 w 2033752"/>
              <a:gd name="connsiteY2" fmla="*/ 1418897 h 1418897"/>
              <a:gd name="connsiteX3" fmla="*/ 0 w 2033752"/>
              <a:gd name="connsiteY3" fmla="*/ 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752" h="1418897">
                <a:moveTo>
                  <a:pt x="0" y="0"/>
                </a:moveTo>
                <a:lnTo>
                  <a:pt x="2033752" y="0"/>
                </a:lnTo>
                <a:lnTo>
                  <a:pt x="0" y="1418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BBF1EDD3-6057-4F7F-AA0D-2A0429887347}"/>
              </a:ext>
            </a:extLst>
          </p:cNvPr>
          <p:cNvSpPr/>
          <p:nvPr/>
        </p:nvSpPr>
        <p:spPr>
          <a:xfrm rot="13822841" flipH="1">
            <a:off x="9137798" y="269611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Hình chữ nhật: Góc Tròn 10">
            <a:extLst>
              <a:ext uri="{FF2B5EF4-FFF2-40B4-BE49-F238E27FC236}">
                <a16:creationId xmlns:a16="http://schemas.microsoft.com/office/drawing/2014/main" id="{95E1F849-245E-4A3E-95EF-06EE208EBF21}"/>
              </a:ext>
            </a:extLst>
          </p:cNvPr>
          <p:cNvSpPr/>
          <p:nvPr/>
        </p:nvSpPr>
        <p:spPr>
          <a:xfrm rot="13822841" flipH="1">
            <a:off x="10489403" y="1042529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2" name="Hình chữ nhật: Góc Tròn 11">
            <a:extLst>
              <a:ext uri="{FF2B5EF4-FFF2-40B4-BE49-F238E27FC236}">
                <a16:creationId xmlns:a16="http://schemas.microsoft.com/office/drawing/2014/main" id="{5AA90CCE-A5C9-4A5B-9A38-5533C762D56B}"/>
              </a:ext>
            </a:extLst>
          </p:cNvPr>
          <p:cNvSpPr/>
          <p:nvPr/>
        </p:nvSpPr>
        <p:spPr>
          <a:xfrm rot="13822841" flipH="1">
            <a:off x="7735393" y="-538157"/>
            <a:ext cx="1772816" cy="114361"/>
          </a:xfrm>
          <a:prstGeom prst="roundRect">
            <a:avLst/>
          </a:prstGeom>
          <a:solidFill>
            <a:srgbClr val="ED7D31"/>
          </a:solidFill>
          <a:ln w="34925">
            <a:solidFill>
              <a:srgbClr val="ED7D31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56490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8 0.58819 L 0.47187 0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24" y="-2942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11111E-6 L 0.22591 0.2289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9" y="11435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22222E-6 L -0.54127 -0.00972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70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Hình ảnh 8">
            <a:extLst>
              <a:ext uri="{FF2B5EF4-FFF2-40B4-BE49-F238E27FC236}">
                <a16:creationId xmlns:a16="http://schemas.microsoft.com/office/drawing/2014/main" id="{4B40748D-7F3D-41B2-99F2-1A3E95248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628900" cy="68580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0"/>
            <a:ext cx="12192000" cy="6858000"/>
          </a:xfrm>
          <a:prstGeom prst="rect">
            <a:avLst/>
          </a:prstGeom>
        </p:spPr>
      </p:pic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8D73A0DD-13F4-4BDA-AF2B-AD1892CB8C4C}"/>
              </a:ext>
            </a:extLst>
          </p:cNvPr>
          <p:cNvSpPr txBox="1">
            <a:spLocks/>
          </p:cNvSpPr>
          <p:nvPr/>
        </p:nvSpPr>
        <p:spPr>
          <a:xfrm>
            <a:off x="756049" y="1952347"/>
            <a:ext cx="4132544" cy="19755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5000" dirty="0">
                <a:solidFill>
                  <a:srgbClr val="FFC000"/>
                </a:solidFill>
                <a:latin typeface="Raleway Black" panose="020B0A03030101060003" charset="0"/>
              </a:rPr>
              <a:t>03</a:t>
            </a:r>
          </a:p>
        </p:txBody>
      </p:sp>
      <p:cxnSp>
        <p:nvCxnSpPr>
          <p:cNvPr id="11" name="Conector recto 8">
            <a:extLst>
              <a:ext uri="{FF2B5EF4-FFF2-40B4-BE49-F238E27FC236}">
                <a16:creationId xmlns:a16="http://schemas.microsoft.com/office/drawing/2014/main" id="{A98A442B-95D7-427E-83B8-7530C10D8048}"/>
              </a:ext>
            </a:extLst>
          </p:cNvPr>
          <p:cNvCxnSpPr>
            <a:cxnSpLocks/>
          </p:cNvCxnSpPr>
          <p:nvPr/>
        </p:nvCxnSpPr>
        <p:spPr>
          <a:xfrm>
            <a:off x="674688" y="3383770"/>
            <a:ext cx="439261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A1CCCEA-D59D-4684-A299-01A6862CB1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D7CFBFFF-91C2-4A7B-A494-DFFA456E2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49" y="3403013"/>
            <a:ext cx="7111601" cy="3364520"/>
          </a:xfrm>
          <a:prstGeom prst="rect">
            <a:avLst/>
          </a:prstGeom>
        </p:spPr>
      </p:pic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617FC72F-E85B-4D13-9AAA-52BBA5576721}"/>
              </a:ext>
            </a:extLst>
          </p:cNvPr>
          <p:cNvSpPr txBox="1">
            <a:spLocks/>
          </p:cNvSpPr>
          <p:nvPr/>
        </p:nvSpPr>
        <p:spPr>
          <a:xfrm>
            <a:off x="683479" y="3409363"/>
            <a:ext cx="8041421" cy="7894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 anchorCtr="0"/>
          <a:lstStyle>
            <a:defPPr>
              <a:defRPr lang="vi-V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4000" dirty="0">
                <a:solidFill>
                  <a:schemeClr val="tx1"/>
                </a:solidFill>
                <a:latin typeface="Raleway Black" panose="020B0A03030101060003" charset="0"/>
              </a:rPr>
              <a:t>Why should I learn about IoT?</a:t>
            </a:r>
            <a:endParaRPr lang="es-ES_tradnl" sz="4000" dirty="0">
              <a:solidFill>
                <a:schemeClr val="tx1"/>
              </a:solidFill>
              <a:highlight>
                <a:srgbClr val="FFFFFF"/>
              </a:highlight>
              <a:latin typeface="Raleway Black" panose="020B0A0303010106000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12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2.91667E-6 -0.191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imagen 6">
            <a:extLst>
              <a:ext uri="{FF2B5EF4-FFF2-40B4-BE49-F238E27FC236}">
                <a16:creationId xmlns:a16="http://schemas.microsoft.com/office/drawing/2014/main" id="{E54A870D-97DE-485B-B2B1-9A01DE83CD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" r="5515"/>
          <a:stretch>
            <a:fillRect/>
          </a:stretch>
        </p:blipFill>
        <p:spPr>
          <a:xfrm>
            <a:off x="0" y="6115"/>
            <a:ext cx="12202931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9EAA4D2-6B1F-4990-8EF3-AC74041FC3BD}"/>
              </a:ext>
            </a:extLst>
          </p:cNvPr>
          <p:cNvSpPr txBox="1">
            <a:spLocks/>
          </p:cNvSpPr>
          <p:nvPr/>
        </p:nvSpPr>
        <p:spPr>
          <a:xfrm>
            <a:off x="-8382000" y="566186"/>
            <a:ext cx="836848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GB" altLang="en-US" dirty="0">
                <a:latin typeface="Elephant" panose="02020904090505020303" pitchFamily="18" charset="0"/>
              </a:rPr>
              <a:t>Why should I learn about IoT? </a:t>
            </a:r>
            <a:endParaRPr lang="en-US" dirty="0">
              <a:latin typeface="Elephant" panose="02020904090505020303" pitchFamily="18" charset="0"/>
            </a:endParaRPr>
          </a:p>
        </p:txBody>
      </p:sp>
      <p:sp>
        <p:nvSpPr>
          <p:cNvPr id="40962" name="Content Placeholder 2">
            <a:extLst>
              <a:ext uri="{FF2B5EF4-FFF2-40B4-BE49-F238E27FC236}">
                <a16:creationId xmlns:a16="http://schemas.microsoft.com/office/drawing/2014/main" id="{434AFD75-0F67-4ED9-8875-1D0CF5F74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9582" y="2535635"/>
            <a:ext cx="9261986" cy="2884010"/>
          </a:xfrm>
        </p:spPr>
        <p:txBody>
          <a:bodyPr/>
          <a:lstStyle/>
          <a:p>
            <a:pPr algn="just"/>
            <a:r>
              <a:rPr lang="en-GB" altLang="en-US" dirty="0"/>
              <a:t>Emerging technologies</a:t>
            </a:r>
          </a:p>
          <a:p>
            <a:pPr algn="just"/>
            <a:r>
              <a:rPr lang="en-GB" altLang="en-US" dirty="0"/>
              <a:t>Growing IoT Services and Applications in various areas including smart cities, healthcare, transport, logistics, retail, safety and security, etc.</a:t>
            </a:r>
          </a:p>
          <a:p>
            <a:pPr algn="just"/>
            <a:r>
              <a:rPr lang="en-GB" altLang="en-US" dirty="0"/>
              <a:t>Business trends and new opportunities</a:t>
            </a:r>
          </a:p>
          <a:p>
            <a:pPr algn="just"/>
            <a:endParaRPr lang="en-GB" altLang="en-US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845ED2D-7842-4913-8A10-D0ECA11B5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6050" y="5882640"/>
            <a:ext cx="1135950" cy="1134380"/>
          </a:xfrm>
          <a:prstGeom prst="rect">
            <a:avLst/>
          </a:prstGeom>
        </p:spPr>
      </p:pic>
      <p:sp>
        <p:nvSpPr>
          <p:cNvPr id="6" name="Hình tự do: Hình 5">
            <a:extLst>
              <a:ext uri="{FF2B5EF4-FFF2-40B4-BE49-F238E27FC236}">
                <a16:creationId xmlns:a16="http://schemas.microsoft.com/office/drawing/2014/main" id="{F2437A4E-BF01-41BE-B348-A8D55AC02A22}"/>
              </a:ext>
            </a:extLst>
          </p:cNvPr>
          <p:cNvSpPr/>
          <p:nvPr/>
        </p:nvSpPr>
        <p:spPr>
          <a:xfrm>
            <a:off x="0" y="0"/>
            <a:ext cx="2444436" cy="1356360"/>
          </a:xfrm>
          <a:custGeom>
            <a:avLst/>
            <a:gdLst>
              <a:gd name="connsiteX0" fmla="*/ 0 w 2033752"/>
              <a:gd name="connsiteY0" fmla="*/ 0 h 1418897"/>
              <a:gd name="connsiteX1" fmla="*/ 2033752 w 2033752"/>
              <a:gd name="connsiteY1" fmla="*/ 0 h 1418897"/>
              <a:gd name="connsiteX2" fmla="*/ 0 w 2033752"/>
              <a:gd name="connsiteY2" fmla="*/ 1418897 h 1418897"/>
              <a:gd name="connsiteX3" fmla="*/ 0 w 2033752"/>
              <a:gd name="connsiteY3" fmla="*/ 0 h 141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3752" h="1418897">
                <a:moveTo>
                  <a:pt x="0" y="0"/>
                </a:moveTo>
                <a:lnTo>
                  <a:pt x="2033752" y="0"/>
                </a:lnTo>
                <a:lnTo>
                  <a:pt x="0" y="141889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/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74720B03-8F21-4B52-94D6-E3FF293CCA44}"/>
              </a:ext>
            </a:extLst>
          </p:cNvPr>
          <p:cNvSpPr/>
          <p:nvPr/>
        </p:nvSpPr>
        <p:spPr>
          <a:xfrm rot="21065815">
            <a:off x="1199671" y="161895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/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2F8E2249-E441-47FF-9E77-A557C0AB6D97}"/>
              </a:ext>
            </a:extLst>
          </p:cNvPr>
          <p:cNvSpPr/>
          <p:nvPr/>
        </p:nvSpPr>
        <p:spPr>
          <a:xfrm rot="21065815">
            <a:off x="-152880" y="926914"/>
            <a:ext cx="1772816" cy="1143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/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526AA41A-5B14-46B7-BC90-2DA45EB696C1}"/>
              </a:ext>
            </a:extLst>
          </p:cNvPr>
          <p:cNvSpPr/>
          <p:nvPr/>
        </p:nvSpPr>
        <p:spPr>
          <a:xfrm rot="21065815">
            <a:off x="2540869" y="-603124"/>
            <a:ext cx="1772816" cy="114361"/>
          </a:xfrm>
          <a:prstGeom prst="roundRect">
            <a:avLst/>
          </a:prstGeom>
          <a:solidFill>
            <a:srgbClr val="FFC000"/>
          </a:solidFill>
          <a:ln w="34925">
            <a:solidFill>
              <a:srgbClr val="FFC000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vi-V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89115 0.0057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557" y="27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22174 0.2261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0962" grpId="0" uiExpand="1" build="p"/>
      <p:bldP spid="9" grpId="0" animBg="1"/>
    </p:bld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4391AEC-5175-408E-B029-7844ACE7C034}">
  <we:reference id="wa104380121" version="2.0.0.0" store="vi-VN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437</Words>
  <Application>Microsoft Office PowerPoint</Application>
  <PresentationFormat>Màn hình rộng</PresentationFormat>
  <Paragraphs>91</Paragraphs>
  <Slides>21</Slides>
  <Notes>5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12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34" baseType="lpstr">
      <vt:lpstr>Arial</vt:lpstr>
      <vt:lpstr>Arial Black</vt:lpstr>
      <vt:lpstr>Baskerville Old Face</vt:lpstr>
      <vt:lpstr>Calibri</vt:lpstr>
      <vt:lpstr>Cooper Black</vt:lpstr>
      <vt:lpstr>Elephant</vt:lpstr>
      <vt:lpstr>Eras Demi ITC</vt:lpstr>
      <vt:lpstr>Lato</vt:lpstr>
      <vt:lpstr>Lato Regular</vt:lpstr>
      <vt:lpstr>Lemon/Milk</vt:lpstr>
      <vt:lpstr>Raleway Black</vt:lpstr>
      <vt:lpstr>Times New Roman</vt:lpstr>
      <vt:lpstr>Chủ đề Office</vt:lpstr>
      <vt:lpstr>Bản trình bày PowerPoint</vt:lpstr>
      <vt:lpstr>Bản trình bày PowerPoint</vt:lpstr>
      <vt:lpstr>Bản trình bày PowerPoint</vt:lpstr>
      <vt:lpstr>Bản trình bày PowerPoint</vt:lpstr>
      <vt:lpstr>What is IoT?</vt:lpstr>
      <vt:lpstr>Bản trình bày PowerPoint</vt:lpstr>
      <vt:lpstr>Kevin Ashton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Him_Dev</dc:creator>
  <cp:lastModifiedBy>Him_Dev</cp:lastModifiedBy>
  <cp:revision>104</cp:revision>
  <dcterms:created xsi:type="dcterms:W3CDTF">2019-10-17T13:13:01Z</dcterms:created>
  <dcterms:modified xsi:type="dcterms:W3CDTF">2019-10-31T11:55:47Z</dcterms:modified>
</cp:coreProperties>
</file>